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719" r:id="rId2"/>
    <p:sldId id="5007" r:id="rId3"/>
    <p:sldId id="4962" r:id="rId4"/>
    <p:sldId id="5005" r:id="rId5"/>
    <p:sldId id="5006" r:id="rId6"/>
    <p:sldId id="5008" r:id="rId7"/>
    <p:sldId id="4873" r:id="rId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CC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81" d="100"/>
          <a:sy n="81" d="100"/>
        </p:scale>
        <p:origin x="20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2022/1/3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2022/1/3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86300" y="581143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20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0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2952812"/>
            <a:ext cx="6808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高醫陽明交大版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730AF1-C987-480D-BCA9-DBE78BAFB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" y="1073931"/>
            <a:ext cx="7710633" cy="54072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3083395" y="471006"/>
            <a:ext cx="353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7DA96736-73DC-4AC3-8D66-5E68BD668C83}"/>
              </a:ext>
            </a:extLst>
          </p:cNvPr>
          <p:cNvCxnSpPr>
            <a:cxnSpLocks/>
          </p:cNvCxnSpPr>
          <p:nvPr/>
        </p:nvCxnSpPr>
        <p:spPr>
          <a:xfrm>
            <a:off x="1371600" y="1311563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6BEF5B3-078F-4984-B88A-E4559BA661ED}"/>
              </a:ext>
            </a:extLst>
          </p:cNvPr>
          <p:cNvCxnSpPr>
            <a:cxnSpLocks/>
          </p:cNvCxnSpPr>
          <p:nvPr/>
        </p:nvCxnSpPr>
        <p:spPr>
          <a:xfrm>
            <a:off x="3238500" y="19050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13698FE-DD8C-400A-93E7-611A8A888B67}"/>
              </a:ext>
            </a:extLst>
          </p:cNvPr>
          <p:cNvCxnSpPr>
            <a:cxnSpLocks/>
          </p:cNvCxnSpPr>
          <p:nvPr/>
        </p:nvCxnSpPr>
        <p:spPr>
          <a:xfrm>
            <a:off x="4305326" y="19050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897F4D3-7AE1-4645-943B-DBBA6436950D}"/>
              </a:ext>
            </a:extLst>
          </p:cNvPr>
          <p:cNvCxnSpPr>
            <a:cxnSpLocks/>
          </p:cNvCxnSpPr>
          <p:nvPr/>
        </p:nvCxnSpPr>
        <p:spPr>
          <a:xfrm>
            <a:off x="3044501" y="4495800"/>
            <a:ext cx="32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8A55B3-7720-4E4E-9C0A-97B57574BE9E}"/>
              </a:ext>
            </a:extLst>
          </p:cNvPr>
          <p:cNvSpPr txBox="1"/>
          <p:nvPr/>
        </p:nvSpPr>
        <p:spPr>
          <a:xfrm>
            <a:off x="1571827" y="865484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請先輸入計畫申請之年度</a:t>
            </a:r>
            <a:r>
              <a:rPr lang="en-US" altLang="zh-TW" sz="2400" b="1" dirty="0"/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E46BAEB-1CC9-41FB-8CA7-072B0089703A}"/>
              </a:ext>
            </a:extLst>
          </p:cNvPr>
          <p:cNvSpPr txBox="1"/>
          <p:nvPr/>
        </p:nvSpPr>
        <p:spPr>
          <a:xfrm>
            <a:off x="2590800" y="275785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新增並填寫資料於以下欄位後存檔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D0D501-EF55-4BCE-AA20-2FF1FF988479}"/>
              </a:ext>
            </a:extLst>
          </p:cNvPr>
          <p:cNvSpPr txBox="1"/>
          <p:nvPr/>
        </p:nvSpPr>
        <p:spPr>
          <a:xfrm>
            <a:off x="3210088" y="614053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往下填寫計畫主持人資料</a:t>
            </a:r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09576058-2C23-4195-82CC-064EFA619DFB}"/>
              </a:ext>
            </a:extLst>
          </p:cNvPr>
          <p:cNvSpPr/>
          <p:nvPr/>
        </p:nvSpPr>
        <p:spPr bwMode="gray">
          <a:xfrm>
            <a:off x="5385408" y="5519303"/>
            <a:ext cx="329592" cy="609076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D5FC72CB-50D4-44E0-8F29-F0CD530C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" y="990600"/>
            <a:ext cx="9144000" cy="5574811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E5A3419-982A-4A19-A4B0-614E3605343A}"/>
              </a:ext>
            </a:extLst>
          </p:cNvPr>
          <p:cNvSpPr/>
          <p:nvPr/>
        </p:nvSpPr>
        <p:spPr bwMode="gray">
          <a:xfrm>
            <a:off x="3760113" y="805718"/>
            <a:ext cx="914400" cy="6096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83A5E0-FE44-40AC-BC59-8D4C80188424}"/>
              </a:ext>
            </a:extLst>
          </p:cNvPr>
          <p:cNvSpPr txBox="1"/>
          <p:nvPr/>
        </p:nvSpPr>
        <p:spPr>
          <a:xfrm>
            <a:off x="2286000" y="47899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請壓</a:t>
            </a:r>
            <a:r>
              <a:rPr lang="zh-TW" altLang="en-US" sz="20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46F28D-7C18-4097-9FC6-23D1D4F60F3B}"/>
              </a:ext>
            </a:extLst>
          </p:cNvPr>
          <p:cNvSpPr/>
          <p:nvPr/>
        </p:nvSpPr>
        <p:spPr bwMode="gray">
          <a:xfrm>
            <a:off x="4581272" y="2932115"/>
            <a:ext cx="1295400" cy="762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72FA4C-58ED-4048-B94B-2ED4CE22C04F}"/>
              </a:ext>
            </a:extLst>
          </p:cNvPr>
          <p:cNvSpPr txBox="1"/>
          <p:nvPr/>
        </p:nvSpPr>
        <p:spPr>
          <a:xfrm>
            <a:off x="1197751" y="2475427"/>
            <a:ext cx="362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請填入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職號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主持人別</a:t>
            </a:r>
            <a:endParaRPr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D56BFEA-41AD-4FDD-848D-D555883B2D82}"/>
              </a:ext>
            </a:extLst>
          </p:cNvPr>
          <p:cNvSpPr/>
          <p:nvPr/>
        </p:nvSpPr>
        <p:spPr bwMode="gray">
          <a:xfrm>
            <a:off x="5124446" y="855521"/>
            <a:ext cx="6096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846C5D-8A75-469F-9234-22D604F8F72E}"/>
              </a:ext>
            </a:extLst>
          </p:cNvPr>
          <p:cNvSpPr txBox="1"/>
          <p:nvPr/>
        </p:nvSpPr>
        <p:spPr>
          <a:xfrm>
            <a:off x="5609161" y="125119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請壓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412B2A1-25E3-437F-B980-F63C18193C54}"/>
              </a:ext>
            </a:extLst>
          </p:cNvPr>
          <p:cNvSpPr txBox="1"/>
          <p:nvPr/>
        </p:nvSpPr>
        <p:spPr>
          <a:xfrm>
            <a:off x="43670" y="4465426"/>
            <a:ext cx="315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請接續填寫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計畫申請附件</a:t>
            </a: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7C554034-1493-4552-AA18-84B421248FF5}"/>
              </a:ext>
            </a:extLst>
          </p:cNvPr>
          <p:cNvSpPr/>
          <p:nvPr/>
        </p:nvSpPr>
        <p:spPr bwMode="gray">
          <a:xfrm>
            <a:off x="4064913" y="2449100"/>
            <a:ext cx="304800" cy="3803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001511F-C085-4308-B399-BE3D1DDF57B2}"/>
              </a:ext>
            </a:extLst>
          </p:cNvPr>
          <p:cNvCxnSpPr/>
          <p:nvPr/>
        </p:nvCxnSpPr>
        <p:spPr>
          <a:xfrm>
            <a:off x="2209800" y="2485037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52F971-EB5C-4ECB-8F33-863DDCE4F929}"/>
              </a:ext>
            </a:extLst>
          </p:cNvPr>
          <p:cNvSpPr txBox="1"/>
          <p:nvPr/>
        </p:nvSpPr>
        <p:spPr>
          <a:xfrm>
            <a:off x="3524031" y="197303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填寫計畫主持人資訊</a:t>
            </a:r>
            <a:r>
              <a:rPr lang="en-US" altLang="zh-TW" sz="2400" b="1" dirty="0"/>
              <a:t>/</a:t>
            </a:r>
            <a:r>
              <a:rPr lang="zh-TW" altLang="en-US" sz="2400" b="1" dirty="0"/>
              <a:t>計畫名並存檔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DF71FB8-5BF4-4076-9511-7319D1657D52}"/>
              </a:ext>
            </a:extLst>
          </p:cNvPr>
          <p:cNvCxnSpPr>
            <a:cxnSpLocks/>
          </p:cNvCxnSpPr>
          <p:nvPr/>
        </p:nvCxnSpPr>
        <p:spPr>
          <a:xfrm>
            <a:off x="6661885" y="5334000"/>
            <a:ext cx="5543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45DF41-F021-4857-B90F-5D86D8026250}"/>
              </a:ext>
            </a:extLst>
          </p:cNvPr>
          <p:cNvSpPr txBox="1"/>
          <p:nvPr/>
        </p:nvSpPr>
        <p:spPr>
          <a:xfrm>
            <a:off x="3200400" y="443766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匯入申請計畫要件並上傳附件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71D590E2-D51C-4E4B-8328-323A4F069A98}"/>
              </a:ext>
            </a:extLst>
          </p:cNvPr>
          <p:cNvCxnSpPr>
            <a:cxnSpLocks/>
          </p:cNvCxnSpPr>
          <p:nvPr/>
        </p:nvCxnSpPr>
        <p:spPr>
          <a:xfrm>
            <a:off x="6661885" y="6096000"/>
            <a:ext cx="5543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E7A6DB0-C9DF-48E9-9E48-18DEA8183EEC}"/>
              </a:ext>
            </a:extLst>
          </p:cNvPr>
          <p:cNvSpPr txBox="1"/>
          <p:nvPr/>
        </p:nvSpPr>
        <p:spPr>
          <a:xfrm>
            <a:off x="5768613" y="914400"/>
            <a:ext cx="332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請壓</a:t>
            </a: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顯示全部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的按鈕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E073C4-B035-49B3-840D-75BC5F3C5E4E}"/>
              </a:ext>
            </a:extLst>
          </p:cNvPr>
          <p:cNvSpPr txBox="1"/>
          <p:nvPr/>
        </p:nvSpPr>
        <p:spPr>
          <a:xfrm>
            <a:off x="5756828" y="2742987"/>
            <a:ext cx="323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094DF1D-3B73-4CA6-93A0-88C9351E2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8458" r="35000" b="76831"/>
          <a:stretch/>
        </p:blipFill>
        <p:spPr>
          <a:xfrm>
            <a:off x="5862977" y="4267199"/>
            <a:ext cx="3375387" cy="97715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BFF5223-A63A-42DD-B700-82269E0AB59F}"/>
              </a:ext>
            </a:extLst>
          </p:cNvPr>
          <p:cNvSpPr txBox="1"/>
          <p:nvPr/>
        </p:nvSpPr>
        <p:spPr>
          <a:xfrm>
            <a:off x="6248400" y="5244353"/>
            <a:ext cx="309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送件完成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043564-1505-4700-9EDF-91A980E5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" y="588575"/>
            <a:ext cx="5831162" cy="59436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95F50A3-F8E9-4F10-91EE-59BF9E41CC38}"/>
              </a:ext>
            </a:extLst>
          </p:cNvPr>
          <p:cNvSpPr txBox="1"/>
          <p:nvPr/>
        </p:nvSpPr>
        <p:spPr>
          <a:xfrm>
            <a:off x="1426435" y="6119336"/>
            <a:ext cx="3262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請壓</a:t>
            </a:r>
            <a:r>
              <a:rPr lang="zh-TW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</a:p>
          <a:p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36281A3-11A6-4130-9B71-26CB636E044D}"/>
              </a:ext>
            </a:extLst>
          </p:cNvPr>
          <p:cNvSpPr/>
          <p:nvPr/>
        </p:nvSpPr>
        <p:spPr bwMode="gray">
          <a:xfrm>
            <a:off x="5768613" y="3945947"/>
            <a:ext cx="3387172" cy="22142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59DFF6B-E7A2-41E8-9B09-CBF9089C2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833" b="39630"/>
          <a:stretch/>
        </p:blipFill>
        <p:spPr>
          <a:xfrm>
            <a:off x="381000" y="1447800"/>
            <a:ext cx="7086600" cy="23928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52CD377-E14B-43A2-ADB6-0005FB28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1" r="49167" b="63334"/>
          <a:stretch/>
        </p:blipFill>
        <p:spPr>
          <a:xfrm>
            <a:off x="2438400" y="4522550"/>
            <a:ext cx="4921624" cy="1371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4BED28-A6E7-491F-A40D-4CE4F4F7FF35}"/>
              </a:ext>
            </a:extLst>
          </p:cNvPr>
          <p:cNvSpPr/>
          <p:nvPr/>
        </p:nvSpPr>
        <p:spPr>
          <a:xfrm>
            <a:off x="3094673" y="6858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計畫審查進度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C991349-DAF6-4678-B3C6-D273C97E0EBF}"/>
              </a:ext>
            </a:extLst>
          </p:cNvPr>
          <p:cNvSpPr/>
          <p:nvPr/>
        </p:nvSpPr>
        <p:spPr bwMode="gray">
          <a:xfrm>
            <a:off x="3276600" y="2133600"/>
            <a:ext cx="11430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15D05-273D-47B9-8D0C-6D17613BDACC}"/>
              </a:ext>
            </a:extLst>
          </p:cNvPr>
          <p:cNvSpPr txBox="1"/>
          <p:nvPr/>
        </p:nvSpPr>
        <p:spPr>
          <a:xfrm>
            <a:off x="4876800" y="239893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請壓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審查狀態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C71C662-E440-4BFB-BB18-DC2F846EAB39}"/>
              </a:ext>
            </a:extLst>
          </p:cNvPr>
          <p:cNvSpPr/>
          <p:nvPr/>
        </p:nvSpPr>
        <p:spPr bwMode="gray">
          <a:xfrm>
            <a:off x="493059" y="2424024"/>
            <a:ext cx="990600" cy="609601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C30D86-5C4E-4933-BB29-0B6F89699B09}"/>
              </a:ext>
            </a:extLst>
          </p:cNvPr>
          <p:cNvSpPr txBox="1"/>
          <p:nvPr/>
        </p:nvSpPr>
        <p:spPr>
          <a:xfrm>
            <a:off x="1176617" y="2883256"/>
            <a:ext cx="419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請確認是否為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０２已送件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97B6BFA-122B-4C86-96A7-9E4F32B75102}"/>
              </a:ext>
            </a:extLst>
          </p:cNvPr>
          <p:cNvSpPr/>
          <p:nvPr/>
        </p:nvSpPr>
        <p:spPr bwMode="gray">
          <a:xfrm>
            <a:off x="1371600" y="2438400"/>
            <a:ext cx="838200" cy="523221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404A0D-9EF6-48D3-A5B0-B86F0A98EC40}"/>
              </a:ext>
            </a:extLst>
          </p:cNvPr>
          <p:cNvSpPr txBox="1"/>
          <p:nvPr/>
        </p:nvSpPr>
        <p:spPr>
          <a:xfrm>
            <a:off x="2359958" y="3860024"/>
            <a:ext cx="533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可壓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詳細流程紀錄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確認目前狀態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684E7D5-BFBF-4AA5-A6D2-8B9B0C436CD7}"/>
              </a:ext>
            </a:extLst>
          </p:cNvPr>
          <p:cNvCxnSpPr/>
          <p:nvPr/>
        </p:nvCxnSpPr>
        <p:spPr>
          <a:xfrm flipH="1" flipV="1">
            <a:off x="1905000" y="2961621"/>
            <a:ext cx="533400" cy="107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1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呂帥倫組員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(2341)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203</Words>
  <Application>Microsoft Office PowerPoint</Application>
  <PresentationFormat>如螢幕大小 (4:3)</PresentationFormat>
  <Paragraphs>31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Admin</cp:lastModifiedBy>
  <cp:revision>3643</cp:revision>
  <cp:lastPrinted>2021-09-03T00:54:01Z</cp:lastPrinted>
  <dcterms:created xsi:type="dcterms:W3CDTF">2011-11-04T06:59:05Z</dcterms:created>
  <dcterms:modified xsi:type="dcterms:W3CDTF">2022-01-03T07:34:52Z</dcterms:modified>
</cp:coreProperties>
</file>