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9" r:id="rId5"/>
    <p:sldId id="5005" r:id="rId6"/>
    <p:sldId id="5004" r:id="rId7"/>
    <p:sldId id="5006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CC"/>
    <a:srgbClr val="000099"/>
    <a:srgbClr val="800000"/>
    <a:srgbClr val="660066"/>
    <a:srgbClr val="54406C"/>
    <a:srgbClr val="453559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81" d="100"/>
          <a:sy n="81" d="100"/>
        </p:scale>
        <p:origin x="201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2022/9/5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2022/9/5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2022/9/5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86300" y="556891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09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1981200" y="3443591"/>
            <a:ext cx="680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514600" y="4724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請至校務資訊系統登錄帳號密碼後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2855203" y="533400"/>
            <a:ext cx="35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計畫基本資料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48BBAC-D94D-483F-970C-BB8FB6598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1" y="1411312"/>
            <a:ext cx="8805290" cy="4889442"/>
          </a:xfrm>
          <a:prstGeom prst="rect">
            <a:avLst/>
          </a:prstGeom>
        </p:spPr>
      </p:pic>
      <p:sp>
        <p:nvSpPr>
          <p:cNvPr id="10" name="框架 9">
            <a:extLst>
              <a:ext uri="{FF2B5EF4-FFF2-40B4-BE49-F238E27FC236}">
                <a16:creationId xmlns:a16="http://schemas.microsoft.com/office/drawing/2014/main" id="{CBCA0E53-4A11-4CFE-B3DA-6BE67F1B6244}"/>
              </a:ext>
            </a:extLst>
          </p:cNvPr>
          <p:cNvSpPr/>
          <p:nvPr/>
        </p:nvSpPr>
        <p:spPr bwMode="gray">
          <a:xfrm>
            <a:off x="2843419" y="2227954"/>
            <a:ext cx="838200" cy="568471"/>
          </a:xfrm>
          <a:prstGeom prst="frame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BBDB4ED-FDE3-4CC9-A398-1531BE2E8EE1}"/>
              </a:ext>
            </a:extLst>
          </p:cNvPr>
          <p:cNvSpPr/>
          <p:nvPr/>
        </p:nvSpPr>
        <p:spPr bwMode="gray">
          <a:xfrm>
            <a:off x="116939" y="1310685"/>
            <a:ext cx="897445" cy="990600"/>
          </a:xfrm>
          <a:prstGeom prst="frame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A027EF-B4D5-4FAE-8637-DFBFBF3583FB}"/>
              </a:ext>
            </a:extLst>
          </p:cNvPr>
          <p:cNvSpPr/>
          <p:nvPr/>
        </p:nvSpPr>
        <p:spPr>
          <a:xfrm>
            <a:off x="0" y="930843"/>
            <a:ext cx="34932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TW" altLang="en-US" b="1" dirty="0">
                <a:ln w="0"/>
              </a:rPr>
              <a:t>請先輸入計畫申請年度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DC1E76-A714-4DA3-91A8-AF5CD5073942}"/>
              </a:ext>
            </a:extLst>
          </p:cNvPr>
          <p:cNvSpPr/>
          <p:nvPr/>
        </p:nvSpPr>
        <p:spPr>
          <a:xfrm>
            <a:off x="3030728" y="2830195"/>
            <a:ext cx="15953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n w="0"/>
              </a:rPr>
              <a:t>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新增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30EF2AD-3B10-42E5-9AF5-72D5B73A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" y="838200"/>
            <a:ext cx="9144000" cy="5629883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EBCAC8E-E5E7-489D-90BD-FFD5A912842B}"/>
              </a:ext>
            </a:extLst>
          </p:cNvPr>
          <p:cNvCxnSpPr/>
          <p:nvPr/>
        </p:nvCxnSpPr>
        <p:spPr>
          <a:xfrm>
            <a:off x="76200" y="26670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562E47B-0F70-4E7F-8382-2C291145BF15}"/>
              </a:ext>
            </a:extLst>
          </p:cNvPr>
          <p:cNvCxnSpPr/>
          <p:nvPr/>
        </p:nvCxnSpPr>
        <p:spPr>
          <a:xfrm>
            <a:off x="76200" y="6468083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68CAC7-47B9-46CD-A652-9B755E3E71A2}"/>
              </a:ext>
            </a:extLst>
          </p:cNvPr>
          <p:cNvCxnSpPr>
            <a:cxnSpLocks/>
          </p:cNvCxnSpPr>
          <p:nvPr/>
        </p:nvCxnSpPr>
        <p:spPr>
          <a:xfrm>
            <a:off x="76200" y="26670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FDA25BD-4382-4CE9-918F-EF3D7A9F9BDF}"/>
              </a:ext>
            </a:extLst>
          </p:cNvPr>
          <p:cNvCxnSpPr>
            <a:cxnSpLocks/>
          </p:cNvCxnSpPr>
          <p:nvPr/>
        </p:nvCxnSpPr>
        <p:spPr>
          <a:xfrm>
            <a:off x="8915400" y="26670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F07C6078-3DF8-4AD3-9F60-63FB60C151BF}"/>
              </a:ext>
            </a:extLst>
          </p:cNvPr>
          <p:cNvSpPr/>
          <p:nvPr/>
        </p:nvSpPr>
        <p:spPr>
          <a:xfrm>
            <a:off x="2362200" y="2143808"/>
            <a:ext cx="38395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填寫資料於以下欄位並按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儲存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3973FA-58AD-4DB1-9D78-A68357A73603}"/>
              </a:ext>
            </a:extLst>
          </p:cNvPr>
          <p:cNvSpPr/>
          <p:nvPr/>
        </p:nvSpPr>
        <p:spPr>
          <a:xfrm>
            <a:off x="2593034" y="5944890"/>
            <a:ext cx="3377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下方繼續新增主持人身分資料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F57862D-98EA-4471-9E55-82B21A0316E3}"/>
              </a:ext>
            </a:extLst>
          </p:cNvPr>
          <p:cNvSpPr/>
          <p:nvPr/>
        </p:nvSpPr>
        <p:spPr bwMode="gray">
          <a:xfrm>
            <a:off x="6096000" y="2058691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6923C354-9512-4CD9-B9AC-634749D895B2}"/>
              </a:ext>
            </a:extLst>
          </p:cNvPr>
          <p:cNvSpPr/>
          <p:nvPr/>
        </p:nvSpPr>
        <p:spPr bwMode="gray">
          <a:xfrm>
            <a:off x="2119009" y="5779683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E2AC9F62-1E37-4EE0-BF54-93B95C95C604}"/>
              </a:ext>
            </a:extLst>
          </p:cNvPr>
          <p:cNvSpPr/>
          <p:nvPr/>
        </p:nvSpPr>
        <p:spPr bwMode="gray">
          <a:xfrm>
            <a:off x="3124200" y="3505201"/>
            <a:ext cx="304784" cy="45719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31240F-F04A-448A-8DE3-D8DBA4E359BA}"/>
              </a:ext>
            </a:extLst>
          </p:cNvPr>
          <p:cNvSpPr/>
          <p:nvPr/>
        </p:nvSpPr>
        <p:spPr>
          <a:xfrm>
            <a:off x="3428984" y="3569861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選擇申請之計畫類型</a:t>
            </a:r>
          </a:p>
        </p:txBody>
      </p:sp>
    </p:spTree>
    <p:extLst>
      <p:ext uri="{BB962C8B-B14F-4D97-AF65-F5344CB8AC3E}">
        <p14:creationId xmlns:p14="http://schemas.microsoft.com/office/powerpoint/2010/main" val="28343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EF6004-92FB-46EE-BB09-FF3FEDEAB0B8}"/>
              </a:ext>
            </a:extLst>
          </p:cNvPr>
          <p:cNvSpPr txBox="1"/>
          <p:nvPr/>
        </p:nvSpPr>
        <p:spPr>
          <a:xfrm>
            <a:off x="2362200" y="589001"/>
            <a:ext cx="48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新增計畫主持人資料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815610A-3770-4DE1-B922-3F142596B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387"/>
            <a:ext cx="9144000" cy="193570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78D88B8-6C16-4B9F-ACA6-5EE6D2573DA4}"/>
              </a:ext>
            </a:extLst>
          </p:cNvPr>
          <p:cNvSpPr/>
          <p:nvPr/>
        </p:nvSpPr>
        <p:spPr>
          <a:xfrm>
            <a:off x="16213" y="1289193"/>
            <a:ext cx="38010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新增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1F8EC04-96E5-4660-A23D-D91E7341D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60818"/>
            <a:ext cx="9240511" cy="2316181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861B991-5DB2-406D-859A-A16CD10CB34A}"/>
              </a:ext>
            </a:extLst>
          </p:cNvPr>
          <p:cNvSpPr/>
          <p:nvPr/>
        </p:nvSpPr>
        <p:spPr>
          <a:xfrm>
            <a:off x="-76200" y="3817426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職號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主持人別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並按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存檔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778EE8F-6FCA-4241-8E15-CB94F2A21BE5}"/>
              </a:ext>
            </a:extLst>
          </p:cNvPr>
          <p:cNvSpPr/>
          <p:nvPr/>
        </p:nvSpPr>
        <p:spPr>
          <a:xfrm>
            <a:off x="2819400" y="730372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上傳計畫申請附件</a:t>
            </a:r>
          </a:p>
          <a:p>
            <a:pPr algn="ctr"/>
            <a:endParaRPr lang="zh-TW" altLang="en-US" b="1" dirty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23725E-54C0-43F2-846A-BD9519AB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117"/>
            <a:ext cx="9144000" cy="3288566"/>
          </a:xfrm>
          <a:prstGeom prst="rect">
            <a:avLst/>
          </a:prstGeom>
        </p:spPr>
      </p:pic>
      <p:sp>
        <p:nvSpPr>
          <p:cNvPr id="8" name="框架 7">
            <a:extLst>
              <a:ext uri="{FF2B5EF4-FFF2-40B4-BE49-F238E27FC236}">
                <a16:creationId xmlns:a16="http://schemas.microsoft.com/office/drawing/2014/main" id="{5F765F1F-E7F8-481E-9239-7E9B413163B4}"/>
              </a:ext>
            </a:extLst>
          </p:cNvPr>
          <p:cNvSpPr/>
          <p:nvPr/>
        </p:nvSpPr>
        <p:spPr bwMode="gray">
          <a:xfrm>
            <a:off x="1828800" y="2839631"/>
            <a:ext cx="1219200" cy="990600"/>
          </a:xfrm>
          <a:prstGeom prst="frame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5E6AD-37AC-48C5-8264-821276539833}"/>
              </a:ext>
            </a:extLst>
          </p:cNvPr>
          <p:cNvSpPr/>
          <p:nvPr/>
        </p:nvSpPr>
        <p:spPr>
          <a:xfrm>
            <a:off x="685800" y="2371550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 </a:t>
            </a:r>
            <a:r>
              <a:rPr lang="zh-TW" altLang="en-US" b="1" dirty="0">
                <a:latin typeface="新細明體" panose="02020500000000000000" pitchFamily="18" charset="-120"/>
              </a:rPr>
              <a:t>請按計畫申請附件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8A9BFE8B-A689-42AA-B11A-6E19137CF714}"/>
              </a:ext>
            </a:extLst>
          </p:cNvPr>
          <p:cNvSpPr/>
          <p:nvPr/>
        </p:nvSpPr>
        <p:spPr bwMode="gray">
          <a:xfrm>
            <a:off x="6400800" y="4345176"/>
            <a:ext cx="1219200" cy="990600"/>
          </a:xfrm>
          <a:prstGeom prst="frame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A529F8-D683-4710-AFB4-C78D23F2075F}"/>
              </a:ext>
            </a:extLst>
          </p:cNvPr>
          <p:cNvSpPr/>
          <p:nvPr/>
        </p:nvSpPr>
        <p:spPr>
          <a:xfrm>
            <a:off x="5410549" y="3877095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5.2 </a:t>
            </a:r>
            <a:r>
              <a:rPr lang="zh-TW" altLang="en-US" b="1" dirty="0">
                <a:latin typeface="新細明體" panose="02020500000000000000" pitchFamily="18" charset="-120"/>
              </a:rPr>
              <a:t>請上傳計畫相關附件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CD1B71-9443-4411-9EB4-30D7D23292AC}"/>
              </a:ext>
            </a:extLst>
          </p:cNvPr>
          <p:cNvSpPr/>
          <p:nvPr/>
        </p:nvSpPr>
        <p:spPr>
          <a:xfrm>
            <a:off x="4267200" y="5565210"/>
            <a:ext cx="50285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5.3 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上傳成功後會顯示上傳時間與檔案名稱</a:t>
            </a:r>
            <a:endParaRPr lang="zh-TW" altLang="en-US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91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BD58B38-7AAF-4142-834F-1E9B22F1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3" y="500888"/>
            <a:ext cx="5555618" cy="5899912"/>
          </a:xfrm>
          <a:prstGeom prst="rect">
            <a:avLst/>
          </a:prstGeom>
        </p:spPr>
      </p:pic>
      <p:sp>
        <p:nvSpPr>
          <p:cNvPr id="14" name="框架 13">
            <a:extLst>
              <a:ext uri="{FF2B5EF4-FFF2-40B4-BE49-F238E27FC236}">
                <a16:creationId xmlns:a16="http://schemas.microsoft.com/office/drawing/2014/main" id="{6876E69A-D1AA-4AAE-9DE8-28F49C86D4B0}"/>
              </a:ext>
            </a:extLst>
          </p:cNvPr>
          <p:cNvSpPr/>
          <p:nvPr/>
        </p:nvSpPr>
        <p:spPr bwMode="gray">
          <a:xfrm>
            <a:off x="2590800" y="609600"/>
            <a:ext cx="803591" cy="618835"/>
          </a:xfrm>
          <a:prstGeom prst="frame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549C37-541A-4482-8DBA-18FF5C3D355D}"/>
              </a:ext>
            </a:extLst>
          </p:cNvPr>
          <p:cNvSpPr/>
          <p:nvPr/>
        </p:nvSpPr>
        <p:spPr>
          <a:xfrm>
            <a:off x="4725884" y="775899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6.1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請壓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顯示全部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858A0-5647-4639-94A4-279E5B33E950}"/>
              </a:ext>
            </a:extLst>
          </p:cNvPr>
          <p:cNvSpPr/>
          <p:nvPr/>
        </p:nvSpPr>
        <p:spPr bwMode="gray">
          <a:xfrm rot="10800000">
            <a:off x="4712529" y="823959"/>
            <a:ext cx="978408" cy="27321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DCC89E5-F725-4C23-AAC5-709ACC944C8B}"/>
              </a:ext>
            </a:extLst>
          </p:cNvPr>
          <p:cNvSpPr/>
          <p:nvPr/>
        </p:nvSpPr>
        <p:spPr bwMode="gray">
          <a:xfrm rot="10800000">
            <a:off x="5256888" y="2729647"/>
            <a:ext cx="978408" cy="27321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C8ED8E-84E7-4A07-9790-499C34D9CDB1}"/>
              </a:ext>
            </a:extLst>
          </p:cNvPr>
          <p:cNvSpPr/>
          <p:nvPr/>
        </p:nvSpPr>
        <p:spPr>
          <a:xfrm>
            <a:off x="6198374" y="268158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請確認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基本資料</a:t>
            </a:r>
            <a:r>
              <a:rPr lang="zh-TW" altLang="en-US" b="1" dirty="0">
                <a:latin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附件</a:t>
            </a:r>
            <a:endParaRPr lang="zh-TW" altLang="en-US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7804E3B-0BDF-4390-B573-CE9F5AE5642C}"/>
              </a:ext>
            </a:extLst>
          </p:cNvPr>
          <p:cNvSpPr/>
          <p:nvPr/>
        </p:nvSpPr>
        <p:spPr bwMode="gray">
          <a:xfrm rot="10800000">
            <a:off x="1752600" y="6138631"/>
            <a:ext cx="978408" cy="273211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7F872D-D38B-4A92-9336-8B8E590E3508}"/>
              </a:ext>
            </a:extLst>
          </p:cNvPr>
          <p:cNvSpPr/>
          <p:nvPr/>
        </p:nvSpPr>
        <p:spPr>
          <a:xfrm>
            <a:off x="2673729" y="6082101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6.3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請記得按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確認後送件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latin typeface="新細明體" panose="02020500000000000000" pitchFamily="18" charset="-120"/>
              </a:rPr>
              <a:t>按鈕</a:t>
            </a:r>
            <a:endParaRPr lang="zh-TW" altLang="en-US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094DF1D-3B73-4CA6-93A0-88C9351E2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8458" r="35000" b="76831"/>
          <a:stretch/>
        </p:blipFill>
        <p:spPr>
          <a:xfrm>
            <a:off x="5768613" y="4940593"/>
            <a:ext cx="3375387" cy="9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呂帥倫組員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(2341)</a:t>
            </a:r>
            <a:endParaRPr kumimoji="0"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187</Words>
  <Application>Microsoft Office PowerPoint</Application>
  <PresentationFormat>如螢幕大小 (4:3)</PresentationFormat>
  <Paragraphs>28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Shuai-Lun,Lu</dc:creator>
  <cp:lastModifiedBy>Admin</cp:lastModifiedBy>
  <cp:revision>3656</cp:revision>
  <cp:lastPrinted>2021-09-03T00:54:01Z</cp:lastPrinted>
  <dcterms:created xsi:type="dcterms:W3CDTF">2011-11-04T06:59:05Z</dcterms:created>
  <dcterms:modified xsi:type="dcterms:W3CDTF">2022-09-05T02:25:49Z</dcterms:modified>
</cp:coreProperties>
</file>