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5" r:id="rId5"/>
    <p:sldId id="5004" r:id="rId6"/>
    <p:sldId id="5006" r:id="rId7"/>
    <p:sldId id="5008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0000FF"/>
    <a:srgbClr val="000099"/>
    <a:srgbClr val="800000"/>
    <a:srgbClr val="660066"/>
    <a:srgbClr val="54406C"/>
    <a:srgbClr val="453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92" autoAdjust="0"/>
    <p:restoredTop sz="90281" autoAdjust="0"/>
  </p:normalViewPr>
  <p:slideViewPr>
    <p:cSldViewPr>
      <p:cViewPr varScale="1">
        <p:scale>
          <a:sx n="103" d="100"/>
          <a:sy n="103" d="100"/>
        </p:scale>
        <p:origin x="25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2FEA30E-9EB6-46D5-A6F2-B363264953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A59345-1C23-485B-8C95-7A95F983E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E0494F-F903-40E1-8B69-33DA5A560A1D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701AED-5596-4B03-AABD-E3B4C7F1E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960F9C-3C58-4E97-9024-1309ADC3C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BA9D0A-79A8-42D7-921B-4505379D3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03B3F4F-7A99-4A23-89A1-0DE2D40AD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6B5EBD-1933-4218-B773-8CE31A5B45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2B1751-8FAC-4CA2-B99C-FD0BFFC6AA1A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CDE6747-7E09-44D1-AEF9-10294C8AA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38ECE090-65EE-421A-9CE7-26447E25D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D32902-2A6C-4471-BF94-62CDF473BE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AB8E33-FB1F-4109-9871-291017DD6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67B100-EDD4-4103-B408-548BDF7BB8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D2A38E-3495-4865-8F7A-26D3FA587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A28535-728E-4BED-8AB1-B8AB8A010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9973C9-DA8F-45DC-AE06-EBDCD8831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5794AF8-2899-45FB-B4F2-3970637CD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869075-FF37-4024-BA9B-F013DAECD02F}"/>
              </a:ext>
            </a:extLst>
          </p:cNvPr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D00967-69AE-45FA-8611-8949BC0D22EC}"/>
              </a:ext>
            </a:extLst>
          </p:cNvPr>
          <p:cNvSpPr/>
          <p:nvPr userDrawn="1"/>
        </p:nvSpPr>
        <p:spPr>
          <a:xfrm>
            <a:off x="1590675" y="6530975"/>
            <a:ext cx="7553325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3AF980C-DF76-4E37-AB0E-FF7D954681DE}"/>
              </a:ext>
            </a:extLst>
          </p:cNvPr>
          <p:cNvCxnSpPr/>
          <p:nvPr userDrawn="1"/>
        </p:nvCxnSpPr>
        <p:spPr>
          <a:xfrm flipV="1">
            <a:off x="1574800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8FF063AB-E78F-4485-A070-7A12B1BE72DC}"/>
              </a:ext>
            </a:extLst>
          </p:cNvPr>
          <p:cNvSpPr/>
          <p:nvPr userDrawn="1"/>
        </p:nvSpPr>
        <p:spPr>
          <a:xfrm>
            <a:off x="0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BC7C10-F290-4E2C-BB9A-4074BC6AA803}"/>
              </a:ext>
            </a:extLst>
          </p:cNvPr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40B236-058B-408A-8B4F-BEB21C618D97}"/>
              </a:ext>
            </a:extLst>
          </p:cNvPr>
          <p:cNvSpPr/>
          <p:nvPr userDrawn="1"/>
        </p:nvSpPr>
        <p:spPr>
          <a:xfrm>
            <a:off x="-7938" y="6705600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2" name="圖片 15" descr="PPT底圖.jpg">
            <a:extLst>
              <a:ext uri="{FF2B5EF4-FFF2-40B4-BE49-F238E27FC236}">
                <a16:creationId xmlns:a16="http://schemas.microsoft.com/office/drawing/2014/main" id="{55BB9995-B3F6-478C-8A45-1C650FCC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4532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62C575-6F4A-4423-8D7D-F54A959AD64E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A346EB-212D-464F-A8B7-AE830A67B81B}"/>
              </a:ext>
            </a:extLst>
          </p:cNvPr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769A48-113A-43D6-A54A-B4F388390447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F9BD25-6BB3-4E79-A34E-8453198CF7FC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6" name="圖片 13" descr="kmu_logo.png">
            <a:extLst>
              <a:ext uri="{FF2B5EF4-FFF2-40B4-BE49-F238E27FC236}">
                <a16:creationId xmlns:a16="http://schemas.microsoft.com/office/drawing/2014/main" id="{4D966B3D-920C-4A6A-95EA-BFBD15AAB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9689CFC-4DE4-433A-8BFF-921F40472639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03CC0E-C283-4EB1-B1CC-C49518CB00C1}"/>
              </a:ext>
            </a:extLst>
          </p:cNvPr>
          <p:cNvSpPr/>
          <p:nvPr userDrawn="1"/>
        </p:nvSpPr>
        <p:spPr>
          <a:xfrm>
            <a:off x="0" y="6600825"/>
            <a:ext cx="9144000" cy="257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投影片編號版面配置區 4">
            <a:extLst>
              <a:ext uri="{FF2B5EF4-FFF2-40B4-BE49-F238E27FC236}">
                <a16:creationId xmlns:a16="http://schemas.microsoft.com/office/drawing/2014/main" id="{2160D6AA-0A5E-49A1-9512-DF8D5C2FA311}"/>
              </a:ext>
            </a:extLst>
          </p:cNvPr>
          <p:cNvSpPr>
            <a:spLocks noGrp="1"/>
          </p:cNvSpPr>
          <p:nvPr userDrawn="1"/>
        </p:nvSpPr>
        <p:spPr>
          <a:xfrm flipH="1">
            <a:off x="8686800" y="6497638"/>
            <a:ext cx="457200" cy="36036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fld id="{C6D73DD2-7D0A-4A53-B06F-49B380293788}" type="slidenum">
              <a:rPr lang="en-US" altLang="zh-TW" sz="105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‹#›</a:t>
            </a:fld>
            <a:endParaRPr lang="en-US" altLang="zh-TW" sz="112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B10760-4FBD-4BFB-A91B-8B01F7D49F65}"/>
              </a:ext>
            </a:extLst>
          </p:cNvPr>
          <p:cNvSpPr/>
          <p:nvPr userDrawn="1"/>
        </p:nvSpPr>
        <p:spPr>
          <a:xfrm>
            <a:off x="3084513" y="6600825"/>
            <a:ext cx="2974975" cy="2778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3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13AED1B-BD1B-4DD1-A0BD-D3EB1BDC588E}"/>
              </a:ext>
            </a:extLst>
          </p:cNvPr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>
            <a:extLst>
              <a:ext uri="{FF2B5EF4-FFF2-40B4-BE49-F238E27FC236}">
                <a16:creationId xmlns:a16="http://schemas.microsoft.com/office/drawing/2014/main" id="{EE48EC52-76D8-494A-B746-43961511C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5588"/>
            <a:ext cx="9883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7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7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6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735C2-6743-46FC-A373-32EC2DB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C7A914-94E0-42E2-B047-B72FF322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6150" y="6356350"/>
            <a:ext cx="21717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013768-B4C4-4F5B-9C9F-31F77DE4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FCB3EB0-DABF-4DFD-B496-7C9207719119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912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D5B06D7-AB61-47EB-A81C-B014F2DA2990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4326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8E3E98-B0BA-4D10-BF99-2299A76BDBE4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5C0881-399C-4D11-88B4-A08B3636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BB5354-DDCB-48FE-BECE-4FBAF9F1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1F04A11-3518-4FA8-8AC6-D24FE6E1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01A432EC-7364-4DC6-949B-650574571A8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383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F0DEC2-190C-443D-8263-C7CC39D42379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0EED788C-5948-4F2F-A1C6-2AD1E9063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9C4E3C-9A2B-4675-9E77-7E8882B1AA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0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05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7EADB4-0D41-4360-AEBC-FBFEC41F5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>
                <a:solidFill>
                  <a:prstClr val="white"/>
                </a:solidFill>
              </a:rPr>
              <a:t> Kaohsiung Medical University</a:t>
            </a:r>
            <a:endParaRPr kumimoji="0" lang="zh-TW" altLang="en-US" sz="900" dirty="0">
              <a:solidFill>
                <a:prstClr val="white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7350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021C99-F74D-46A6-B246-385137BD917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CC2424-37C0-4921-9FA9-8180904D6DEF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4E9512-6D66-479B-B304-228AAB9BA0CA}"/>
              </a:ext>
            </a:extLst>
          </p:cNvPr>
          <p:cNvSpPr/>
          <p:nvPr userDrawn="1"/>
        </p:nvSpPr>
        <p:spPr>
          <a:xfrm>
            <a:off x="3160713" y="6581775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2E0CFC-E1C0-48DC-9DA1-D8FC8052CE81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7AA5CF-258D-4847-99D7-8E8B7C63AF97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72538BB6-F53D-4998-B375-7469539C5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97922E0-BE90-4678-8281-7052CD12A5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0588" y="152400"/>
            <a:ext cx="415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2DAC30-F41F-48DE-A391-A609BFA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28DE2A1-4457-4492-9D55-9F6977569311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87F5F6-AA30-4D46-93C8-96FAAD7C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8C3840-2412-46C5-9010-D19A4009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524625"/>
            <a:ext cx="485775" cy="320675"/>
          </a:xfrm>
        </p:spPr>
        <p:txBody>
          <a:bodyPr/>
          <a:lstStyle>
            <a:lvl1pPr eaLnBrk="1" hangingPunct="1"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pPr>
              <a:defRPr/>
            </a:pPr>
            <a:fld id="{C87C3659-4D41-4E8E-9C6F-54FD262412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55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614549-087A-4008-8DBA-5EAF6EBC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ABC72F9-5937-40BE-AFAD-EF0D0F86A981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A327F0-EBB9-4EBC-B327-9EB6D4C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BA0E94-DCBA-44C1-8BD8-17FF4E2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A444C17-9B23-4D26-881B-F511B8F7D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5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5D0AAC-082B-4CA2-8976-5AC5BD353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72F2B4-A8CF-4ABB-A99A-2CCCFFC5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41E4653-2466-4002-A003-EAB6C22E4009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A0575C3-2B8D-482E-96AA-445EE755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E7FB5412-6A99-43F7-BC70-62E8B74F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9C1A86F-BE38-4299-873B-C60DD7AEDE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5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3645F1-E1A6-416D-B045-18DC83486B4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4887DB-56D3-405A-AF97-F56798CC62E0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82B20C-0A35-42DC-8C47-798FF72BAEC2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276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FEC884-7BEA-4140-9DDD-95223F6F07A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5B7169-4CF4-40EC-B657-9BF6C448D5FF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1CA015-CEB3-4620-806F-FD41BC7CF48F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36B667-24B4-485F-8C6F-37C7B5663177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46D97-08AF-4B1D-AB5D-61B0E316362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B4092A11-BED3-45A4-81F4-41AEA8941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113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FFE69A-469D-41F5-A45E-8AE31F40D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7475" y="206375"/>
            <a:ext cx="415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22120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5494D6-924A-42EC-93E1-C4D6125082D7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E84CF344-2DB8-4432-ABBB-11D5C802A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149510-B684-4954-8732-BFAEF9883E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30073B-26B9-4893-BDEE-E1A06C19A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8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D1EF30-E822-4D27-AD09-61B806BF72D5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C6B42F-8C62-4DA4-891F-55AE4F11393E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D6DE4A-7C66-4FF5-9AA5-E8FF24C26324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grpSp>
        <p:nvGrpSpPr>
          <p:cNvPr id="5" name="群組 12">
            <a:extLst>
              <a:ext uri="{FF2B5EF4-FFF2-40B4-BE49-F238E27FC236}">
                <a16:creationId xmlns:a16="http://schemas.microsoft.com/office/drawing/2014/main" id="{FB2B397A-C22C-4270-AE6C-67A1376373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6" name="文字方塊 4">
              <a:extLst>
                <a:ext uri="{FF2B5EF4-FFF2-40B4-BE49-F238E27FC236}">
                  <a16:creationId xmlns:a16="http://schemas.microsoft.com/office/drawing/2014/main" id="{3B137104-F86A-4080-B27E-C79FA7D622A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804238C-2581-4A55-937D-1D3EC808364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8" name="圖片 15" descr="kmu_logo.png">
              <a:extLst>
                <a:ext uri="{FF2B5EF4-FFF2-40B4-BE49-F238E27FC236}">
                  <a16:creationId xmlns:a16="http://schemas.microsoft.com/office/drawing/2014/main" id="{59AD8948-441D-425E-9943-DBA41CF6BE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75D3AD3-D9AB-41B0-9437-7A79BF4EB94A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7FC5BB-39BB-4BEC-998E-09967D77BD48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867D4F-FC26-4111-AE4D-79BCD53EC1E7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5A84BC6E-486C-45EB-850E-139863A45B4F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D5B3BF0A-2331-4046-BD33-550950D7B9C7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479DC9-9CE4-4EFF-8D26-11CF8D6A295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13">
            <a:extLst>
              <a:ext uri="{FF2B5EF4-FFF2-40B4-BE49-F238E27FC236}">
                <a16:creationId xmlns:a16="http://schemas.microsoft.com/office/drawing/2014/main" id="{59B5FA0D-8D57-406B-A62A-2A251D7091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7" name="文字方塊 4">
              <a:extLst>
                <a:ext uri="{FF2B5EF4-FFF2-40B4-BE49-F238E27FC236}">
                  <a16:creationId xmlns:a16="http://schemas.microsoft.com/office/drawing/2014/main" id="{501273CA-EA28-4A56-B4B0-0715F34D9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36F0908-C46E-4FFC-9565-6512D7DC282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9" name="圖片 16" descr="kmu_logo.png">
              <a:extLst>
                <a:ext uri="{FF2B5EF4-FFF2-40B4-BE49-F238E27FC236}">
                  <a16:creationId xmlns:a16="http://schemas.microsoft.com/office/drawing/2014/main" id="{966CE043-08BB-45C9-925F-3E5FEA2675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9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32F3F8-FD04-4C74-AACD-D73DD69E4FCC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A6A862-A633-4792-917F-F24A863A2F21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F3CFE049-B34C-4A75-B964-11FE3406F800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7DD9C845-752C-46A3-B26E-A54E8B1A4F34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5A746D-2822-4270-A084-61E18CB8417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CA4D2D-1557-4E75-8F89-0B5C036505F3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3DB7D5-CF16-4BF4-807B-FF1099CC57DE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A6E47063-BD19-45E1-898B-7BDDD85FB7D5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11F94FD5-2CE6-4D10-B72C-682E1F796039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68662E-E0E4-4B51-BCB7-6A4047B5BA48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9D7C1-784C-48F2-A8E8-06A1A1E45BE9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8582F1-EEED-4B27-8CEA-CCF2079DDE82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8" name="圖片 15" descr="kmu_logo.png">
            <a:extLst>
              <a:ext uri="{FF2B5EF4-FFF2-40B4-BE49-F238E27FC236}">
                <a16:creationId xmlns:a16="http://schemas.microsoft.com/office/drawing/2014/main" id="{9080B992-B2B7-4B75-8529-141E4FD18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6A1EFDB-74DD-4D1A-AE0B-D2660A2B4C2C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5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0A3946-A576-4658-BDBB-C70CCBFD6FD6}"/>
              </a:ext>
            </a:extLst>
          </p:cNvPr>
          <p:cNvSpPr/>
          <p:nvPr/>
        </p:nvSpPr>
        <p:spPr>
          <a:xfrm>
            <a:off x="0" y="6488113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3D26C5-44FB-4C07-9611-4EE75C240B85}"/>
              </a:ext>
            </a:extLst>
          </p:cNvPr>
          <p:cNvSpPr/>
          <p:nvPr/>
        </p:nvSpPr>
        <p:spPr>
          <a:xfrm>
            <a:off x="0" y="6697663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204F1E-4F47-4B51-89E9-1683A37D5E0B}"/>
              </a:ext>
            </a:extLst>
          </p:cNvPr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>
            <a:extLst>
              <a:ext uri="{FF2B5EF4-FFF2-40B4-BE49-F238E27FC236}">
                <a16:creationId xmlns:a16="http://schemas.microsoft.com/office/drawing/2014/main" id="{0F053BA9-F8F1-40D0-B342-F8550446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955282A-2F4F-4177-8DA2-073B9AC88FE8}"/>
              </a:ext>
            </a:extLst>
          </p:cNvPr>
          <p:cNvSpPr>
            <a:spLocks noGrp="1"/>
          </p:cNvSpPr>
          <p:nvPr userDrawn="1"/>
        </p:nvSpPr>
        <p:spPr>
          <a:xfrm>
            <a:off x="7116763" y="621982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defRPr/>
            </a:pPr>
            <a:fld id="{82B7C58E-0973-474E-8128-2E582005CD44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5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  <p:sldLayoutId id="2147484442" r:id="rId18"/>
    <p:sldLayoutId id="2147484443" r:id="rId19"/>
    <p:sldLayoutId id="2147484444" r:id="rId20"/>
    <p:sldLayoutId id="2147484445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>
            <a:extLst>
              <a:ext uri="{FF2B5EF4-FFF2-40B4-BE49-F238E27FC236}">
                <a16:creationId xmlns:a16="http://schemas.microsoft.com/office/drawing/2014/main" id="{76CF4635-3F62-4D7A-9182-232B6417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28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7" name="矩形 7">
            <a:extLst>
              <a:ext uri="{FF2B5EF4-FFF2-40B4-BE49-F238E27FC236}">
                <a16:creationId xmlns:a16="http://schemas.microsoft.com/office/drawing/2014/main" id="{EC1B0611-847C-40BD-A9EA-8DC501BD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8288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1E1C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高雄醫學大學</a:t>
            </a:r>
            <a:endParaRPr lang="en-US" altLang="zh-TW" sz="4000" b="1">
              <a:solidFill>
                <a:srgbClr val="99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508" name="文字方塊 1">
            <a:extLst>
              <a:ext uri="{FF2B5EF4-FFF2-40B4-BE49-F238E27FC236}">
                <a16:creationId xmlns:a16="http://schemas.microsoft.com/office/drawing/2014/main" id="{A8D71376-B9B5-44FA-817A-2E7F016B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47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21509" name="文字方塊 6">
            <a:extLst>
              <a:ext uri="{FF2B5EF4-FFF2-40B4-BE49-F238E27FC236}">
                <a16:creationId xmlns:a16="http://schemas.microsoft.com/office/drawing/2014/main" id="{B48B8FFA-E388-49FA-96E2-AF485320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68700"/>
            <a:ext cx="6808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計畫管理系統操作範例</a:t>
            </a:r>
            <a:endParaRPr lang="en-US" altLang="zh-TW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T.3.0.27 </a:t>
            </a:r>
          </a:p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前瞻重點研究計畫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2">
            <a:extLst>
              <a:ext uri="{FF2B5EF4-FFF2-40B4-BE49-F238E27FC236}">
                <a16:creationId xmlns:a16="http://schemas.microsoft.com/office/drawing/2014/main" id="{6641E0EB-D629-44D9-9CEB-42D3663A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429000"/>
            <a:ext cx="688657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23555" name="文字方塊 6">
            <a:extLst>
              <a:ext uri="{FF2B5EF4-FFF2-40B4-BE49-F238E27FC236}">
                <a16:creationId xmlns:a16="http://schemas.microsoft.com/office/drawing/2014/main" id="{BD2C1C9C-A829-492B-849C-E0978DCD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18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請至校務資訊系統登錄帳號密碼後</a:t>
            </a:r>
            <a:endParaRPr lang="en-US" altLang="zh-TW" sz="2000" b="1">
              <a:solidFill>
                <a:srgbClr val="0000FF"/>
              </a:solidFill>
            </a:endParaRPr>
          </a:p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進入</a:t>
            </a:r>
            <a:r>
              <a:rPr lang="en-US" altLang="zh-TW" sz="2000" b="1">
                <a:solidFill>
                  <a:srgbClr val="0000FF"/>
                </a:solidFill>
              </a:rPr>
              <a:t>T.3.0.27</a:t>
            </a:r>
            <a:r>
              <a:rPr lang="zh-TW" altLang="en-US" sz="2000" b="1">
                <a:solidFill>
                  <a:srgbClr val="0000FF"/>
                </a:solidFill>
              </a:rPr>
              <a:t>已申請計畫登錄和詳細資訊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2D55203-BA87-40F8-B07C-F98660AE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1272047"/>
            <a:ext cx="8763001" cy="5325390"/>
          </a:xfrm>
          <a:prstGeom prst="rect">
            <a:avLst/>
          </a:prstGeom>
        </p:spPr>
      </p:pic>
      <p:sp>
        <p:nvSpPr>
          <p:cNvPr id="24579" name="矩形 4">
            <a:extLst>
              <a:ext uri="{FF2B5EF4-FFF2-40B4-BE49-F238E27FC236}">
                <a16:creationId xmlns:a16="http://schemas.microsoft.com/office/drawing/2014/main" id="{406A3855-FFF0-44FC-AAC3-CC88BB2F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14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6B6C303-473F-412B-AC96-FCB00E21C65D}"/>
              </a:ext>
            </a:extLst>
          </p:cNvPr>
          <p:cNvSpPr txBox="1"/>
          <p:nvPr/>
        </p:nvSpPr>
        <p:spPr>
          <a:xfrm>
            <a:off x="4014786" y="2619605"/>
            <a:ext cx="38020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1" name="文字方塊 36">
            <a:extLst>
              <a:ext uri="{FF2B5EF4-FFF2-40B4-BE49-F238E27FC236}">
                <a16:creationId xmlns:a16="http://schemas.microsoft.com/office/drawing/2014/main" id="{0845F410-6E1B-4AFC-84E4-9B124B15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7850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計畫基本資料</a:t>
            </a:r>
          </a:p>
        </p:txBody>
      </p:sp>
      <p:sp>
        <p:nvSpPr>
          <p:cNvPr id="24582" name="文字方塊 37">
            <a:extLst>
              <a:ext uri="{FF2B5EF4-FFF2-40B4-BE49-F238E27FC236}">
                <a16:creationId xmlns:a16="http://schemas.microsoft.com/office/drawing/2014/main" id="{5C22B000-35F8-44BC-BC2E-0B0A9C15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17" y="6065731"/>
            <a:ext cx="3352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6.</a:t>
            </a:r>
            <a:r>
              <a:rPr lang="zh-TW" altLang="en-US" b="1" dirty="0">
                <a:solidFill>
                  <a:srgbClr val="FF0000"/>
                </a:solidFill>
              </a:rPr>
              <a:t> 請往下填寫計畫主持人資料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9DAA71D-F8E9-4BDD-9A80-6877E5E7C129}"/>
              </a:ext>
            </a:extLst>
          </p:cNvPr>
          <p:cNvSpPr txBox="1"/>
          <p:nvPr/>
        </p:nvSpPr>
        <p:spPr>
          <a:xfrm>
            <a:off x="0" y="1272047"/>
            <a:ext cx="3382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請先輸入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申請計畫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之學年度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2B4FEB7-28AB-44CA-AAD4-CDF9E2DEC6E6}"/>
              </a:ext>
            </a:extLst>
          </p:cNvPr>
          <p:cNvSpPr/>
          <p:nvPr/>
        </p:nvSpPr>
        <p:spPr bwMode="gray">
          <a:xfrm>
            <a:off x="3979068" y="2347733"/>
            <a:ext cx="649288" cy="357188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30B8211D-8DB7-4C62-84A7-119348FE737B}"/>
              </a:ext>
            </a:extLst>
          </p:cNvPr>
          <p:cNvSpPr/>
          <p:nvPr/>
        </p:nvSpPr>
        <p:spPr bwMode="gray">
          <a:xfrm>
            <a:off x="152401" y="1799372"/>
            <a:ext cx="7620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510C1500-7DA7-4D50-A0B4-CBAB0CBE787A}"/>
              </a:ext>
            </a:extLst>
          </p:cNvPr>
          <p:cNvSpPr/>
          <p:nvPr/>
        </p:nvSpPr>
        <p:spPr bwMode="gray">
          <a:xfrm>
            <a:off x="2781300" y="2382055"/>
            <a:ext cx="647700" cy="357188"/>
          </a:xfrm>
          <a:prstGeom prst="ellipse">
            <a:avLst/>
          </a:prstGeom>
          <a:noFill/>
          <a:ln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45D1CFD-8944-415F-8291-D19233BA807A}"/>
              </a:ext>
            </a:extLst>
          </p:cNvPr>
          <p:cNvSpPr txBox="1"/>
          <p:nvPr/>
        </p:nvSpPr>
        <p:spPr>
          <a:xfrm>
            <a:off x="1771652" y="2607144"/>
            <a:ext cx="21669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8" name="文字方塊 30">
            <a:extLst>
              <a:ext uri="{FF2B5EF4-FFF2-40B4-BE49-F238E27FC236}">
                <a16:creationId xmlns:a16="http://schemas.microsoft.com/office/drawing/2014/main" id="{1D8F5A67-A58F-42F6-97D3-B821203C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82143"/>
            <a:ext cx="3802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請將底下欄位填入資料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410A88E-F1AD-41A6-A80A-68A0939BD717}"/>
              </a:ext>
            </a:extLst>
          </p:cNvPr>
          <p:cNvSpPr/>
          <p:nvPr/>
        </p:nvSpPr>
        <p:spPr bwMode="gray">
          <a:xfrm>
            <a:off x="3497831" y="1294513"/>
            <a:ext cx="2190750" cy="25082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A76106-E51B-45B1-81AE-3B65EA235218}"/>
              </a:ext>
            </a:extLst>
          </p:cNvPr>
          <p:cNvSpPr txBox="1"/>
          <p:nvPr/>
        </p:nvSpPr>
        <p:spPr>
          <a:xfrm>
            <a:off x="3061922" y="4354177"/>
            <a:ext cx="212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4.</a:t>
            </a:r>
            <a:r>
              <a:rPr lang="zh-TW" altLang="en-US" sz="1400" b="1" dirty="0">
                <a:solidFill>
                  <a:srgbClr val="FF0000"/>
                </a:solidFill>
              </a:rPr>
              <a:t>請點選申請計畫之名稱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ECD7548-73A8-4796-94EB-D3D625E68262}"/>
              </a:ext>
            </a:extLst>
          </p:cNvPr>
          <p:cNvSpPr/>
          <p:nvPr/>
        </p:nvSpPr>
        <p:spPr bwMode="gray">
          <a:xfrm>
            <a:off x="2460813" y="4676187"/>
            <a:ext cx="3276600" cy="32137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>
            <a:extLst>
              <a:ext uri="{FF2B5EF4-FFF2-40B4-BE49-F238E27FC236}">
                <a16:creationId xmlns:a16="http://schemas.microsoft.com/office/drawing/2014/main" id="{0F95D72E-A596-42A6-A430-B111178C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25"/>
            <a:ext cx="9144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E5A3419-982A-4A19-A4B0-614E3605343A}"/>
              </a:ext>
            </a:extLst>
          </p:cNvPr>
          <p:cNvSpPr/>
          <p:nvPr/>
        </p:nvSpPr>
        <p:spPr bwMode="gray">
          <a:xfrm>
            <a:off x="3868738" y="2287588"/>
            <a:ext cx="914400" cy="6096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83A5E0-FE44-40AC-BC59-8D4C80188424}"/>
              </a:ext>
            </a:extLst>
          </p:cNvPr>
          <p:cNvSpPr txBox="1"/>
          <p:nvPr/>
        </p:nvSpPr>
        <p:spPr>
          <a:xfrm>
            <a:off x="4325938" y="188595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u="sng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8A877E1-87BE-4F1E-8998-D96CA04C55D9}"/>
              </a:ext>
            </a:extLst>
          </p:cNvPr>
          <p:cNvSpPr/>
          <p:nvPr/>
        </p:nvSpPr>
        <p:spPr bwMode="gray">
          <a:xfrm>
            <a:off x="119063" y="3683000"/>
            <a:ext cx="1411287" cy="635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46F28D-7C18-4097-9FC6-23D1D4F60F3B}"/>
              </a:ext>
            </a:extLst>
          </p:cNvPr>
          <p:cNvSpPr/>
          <p:nvPr/>
        </p:nvSpPr>
        <p:spPr bwMode="gray">
          <a:xfrm>
            <a:off x="4397375" y="3611563"/>
            <a:ext cx="1295400" cy="762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72FA4C-58ED-4048-B94B-2ED4CE22C04F}"/>
              </a:ext>
            </a:extLst>
          </p:cNvPr>
          <p:cNvSpPr txBox="1"/>
          <p:nvPr/>
        </p:nvSpPr>
        <p:spPr>
          <a:xfrm>
            <a:off x="1636713" y="3189288"/>
            <a:ext cx="3621087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職號及主持人別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D56BFEA-41AD-4FDD-848D-D555883B2D82}"/>
              </a:ext>
            </a:extLst>
          </p:cNvPr>
          <p:cNvSpPr/>
          <p:nvPr/>
        </p:nvSpPr>
        <p:spPr bwMode="gray">
          <a:xfrm>
            <a:off x="5257800" y="2371725"/>
            <a:ext cx="6096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846C5D-8A75-469F-9234-22D604F8F72E}"/>
              </a:ext>
            </a:extLst>
          </p:cNvPr>
          <p:cNvSpPr txBox="1"/>
          <p:nvPr/>
        </p:nvSpPr>
        <p:spPr>
          <a:xfrm>
            <a:off x="5791200" y="2803525"/>
            <a:ext cx="25908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26634" name="文字方塊 18">
            <a:extLst>
              <a:ext uri="{FF2B5EF4-FFF2-40B4-BE49-F238E27FC236}">
                <a16:creationId xmlns:a16="http://schemas.microsoft.com/office/drawing/2014/main" id="{A814558A-1562-4703-830C-16ECFAD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665163"/>
            <a:ext cx="371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計畫主持人資料</a:t>
            </a:r>
          </a:p>
        </p:txBody>
      </p:sp>
      <p:sp>
        <p:nvSpPr>
          <p:cNvPr id="26635" name="文字方塊 19">
            <a:extLst>
              <a:ext uri="{FF2B5EF4-FFF2-40B4-BE49-F238E27FC236}">
                <a16:creationId xmlns:a16="http://schemas.microsoft.com/office/drawing/2014/main" id="{388E6376-05F4-440D-B92C-12BC442A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07000"/>
            <a:ext cx="3155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FF0000"/>
                </a:solidFill>
              </a:rPr>
              <a:t>4.</a:t>
            </a:r>
            <a:r>
              <a:rPr lang="zh-TW" altLang="en-US" b="1">
                <a:solidFill>
                  <a:srgbClr val="FF0000"/>
                </a:solidFill>
              </a:rPr>
              <a:t>請接續填寫</a:t>
            </a:r>
            <a:r>
              <a:rPr lang="zh-TW" altLang="en-US" b="1" u="sng">
                <a:solidFill>
                  <a:srgbClr val="FF0000"/>
                </a:solidFill>
              </a:rPr>
              <a:t>計畫申請附件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29934554-47BA-4D59-8BC6-AC5895C5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9000"/>
            <a:ext cx="8001000" cy="544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0B79C126-CE38-4011-9199-0481A2E2E2CC}"/>
              </a:ext>
            </a:extLst>
          </p:cNvPr>
          <p:cNvSpPr/>
          <p:nvPr/>
        </p:nvSpPr>
        <p:spPr bwMode="gray">
          <a:xfrm>
            <a:off x="2209800" y="1429050"/>
            <a:ext cx="1143000" cy="492125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D57AE1-F3FB-4DA5-9936-EBE8AB71D7C6}"/>
              </a:ext>
            </a:extLst>
          </p:cNvPr>
          <p:cNvSpPr txBox="1"/>
          <p:nvPr/>
        </p:nvSpPr>
        <p:spPr>
          <a:xfrm>
            <a:off x="2590800" y="1787963"/>
            <a:ext cx="3048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計畫申請附件</a:t>
            </a:r>
            <a:endParaRPr lang="zh-TW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67931F1-A4C0-41FD-8B22-5CB6D5A10712}"/>
              </a:ext>
            </a:extLst>
          </p:cNvPr>
          <p:cNvSpPr/>
          <p:nvPr/>
        </p:nvSpPr>
        <p:spPr bwMode="gray">
          <a:xfrm>
            <a:off x="6324601" y="2321579"/>
            <a:ext cx="1066799" cy="1869421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文字方塊 5">
            <a:extLst>
              <a:ext uri="{FF2B5EF4-FFF2-40B4-BE49-F238E27FC236}">
                <a16:creationId xmlns:a16="http://schemas.microsoft.com/office/drawing/2014/main" id="{1D64E4C1-92EF-4ED6-9763-9A3008A1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21175"/>
            <a:ext cx="327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600" b="1" dirty="0">
                <a:solidFill>
                  <a:srgbClr val="FF0000"/>
                </a:solidFill>
              </a:rPr>
              <a:t>   </a:t>
            </a:r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請上傳申請計畫附件</a:t>
            </a:r>
          </a:p>
        </p:txBody>
      </p:sp>
      <p:sp>
        <p:nvSpPr>
          <p:cNvPr id="27655" name="文字方塊 8">
            <a:extLst>
              <a:ext uri="{FF2B5EF4-FFF2-40B4-BE49-F238E27FC236}">
                <a16:creationId xmlns:a16="http://schemas.microsoft.com/office/drawing/2014/main" id="{8A61875C-F951-4E9D-A2BC-EBF7739D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95" y="4752208"/>
            <a:ext cx="2295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FF0000"/>
                </a:solidFill>
              </a:rPr>
              <a:t>3.</a:t>
            </a:r>
            <a:r>
              <a:rPr lang="zh-TW" altLang="en-US" sz="1600" b="1" dirty="0">
                <a:solidFill>
                  <a:srgbClr val="FF0000"/>
                </a:solidFill>
              </a:rPr>
              <a:t>上傳成功後會有上傳時間及檔案名稱的紀錄</a:t>
            </a:r>
          </a:p>
        </p:txBody>
      </p:sp>
      <p:sp>
        <p:nvSpPr>
          <p:cNvPr id="27656" name="矩形 10">
            <a:extLst>
              <a:ext uri="{FF2B5EF4-FFF2-40B4-BE49-F238E27FC236}">
                <a16:creationId xmlns:a16="http://schemas.microsoft.com/office/drawing/2014/main" id="{7A2B09D2-3E9A-4254-9332-291E7F9F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561975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計畫申請附件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8486007-7526-44A8-B59B-6D9E893D1942}"/>
              </a:ext>
            </a:extLst>
          </p:cNvPr>
          <p:cNvSpPr/>
          <p:nvPr/>
        </p:nvSpPr>
        <p:spPr bwMode="gray">
          <a:xfrm>
            <a:off x="6400800" y="4319250"/>
            <a:ext cx="2200695" cy="34802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1C7B97BD-A73A-4AC8-A5F8-CDBEB0BA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3718"/>
            <a:ext cx="6019800" cy="5719482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6DFF3DA-7C2F-4A84-8377-EE50ECBEFFDC}"/>
              </a:ext>
            </a:extLst>
          </p:cNvPr>
          <p:cNvSpPr/>
          <p:nvPr/>
        </p:nvSpPr>
        <p:spPr bwMode="gray">
          <a:xfrm>
            <a:off x="2220519" y="1267676"/>
            <a:ext cx="685800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A6DB0-C9DF-48E9-9E48-18DEA8183EEC}"/>
              </a:ext>
            </a:extLst>
          </p:cNvPr>
          <p:cNvSpPr txBox="1"/>
          <p:nvPr/>
        </p:nvSpPr>
        <p:spPr>
          <a:xfrm>
            <a:off x="2726255" y="1598877"/>
            <a:ext cx="30321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顯示全部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的按鈕</a:t>
            </a:r>
          </a:p>
        </p:txBody>
      </p:sp>
      <p:sp>
        <p:nvSpPr>
          <p:cNvPr id="28677" name="文字方塊 4">
            <a:extLst>
              <a:ext uri="{FF2B5EF4-FFF2-40B4-BE49-F238E27FC236}">
                <a16:creationId xmlns:a16="http://schemas.microsoft.com/office/drawing/2014/main" id="{57EBAF8D-77E0-44A3-B659-923A5E46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07083"/>
            <a:ext cx="303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</a:rPr>
              <a:t>確認</a:t>
            </a:r>
            <a:r>
              <a:rPr lang="zh-TW" altLang="en-US" b="1" dirty="0">
                <a:solidFill>
                  <a:srgbClr val="FF0000"/>
                </a:solidFill>
              </a:rPr>
              <a:t>基本資料及附件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1886A26-666B-4A11-93DA-B38AB857C4C0}"/>
              </a:ext>
            </a:extLst>
          </p:cNvPr>
          <p:cNvSpPr/>
          <p:nvPr/>
        </p:nvSpPr>
        <p:spPr bwMode="gray">
          <a:xfrm>
            <a:off x="226469" y="6067891"/>
            <a:ext cx="945776" cy="56515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E30CA8-CEE6-44E4-A660-5B14ED4AAC12}"/>
              </a:ext>
            </a:extLst>
          </p:cNvPr>
          <p:cNvSpPr txBox="1"/>
          <p:nvPr/>
        </p:nvSpPr>
        <p:spPr>
          <a:xfrm>
            <a:off x="1286343" y="6097256"/>
            <a:ext cx="43354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確認後送件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1" name="文字方塊 8">
            <a:extLst>
              <a:ext uri="{FF2B5EF4-FFF2-40B4-BE49-F238E27FC236}">
                <a16:creationId xmlns:a16="http://schemas.microsoft.com/office/drawing/2014/main" id="{BB160E71-A99B-4176-8F77-EC31764B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037" y="5029200"/>
            <a:ext cx="2811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出現送件完成資訊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C03E0EA-9D08-4EBD-B761-648B5604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85" y="4114800"/>
            <a:ext cx="2538153" cy="8396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1">
            <a:extLst>
              <a:ext uri="{FF2B5EF4-FFF2-40B4-BE49-F238E27FC236}">
                <a16:creationId xmlns:a16="http://schemas.microsoft.com/office/drawing/2014/main" id="{F693CFF9-0EBD-41B1-9501-AB9A5C04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1" y="1490570"/>
            <a:ext cx="70945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3">
            <a:extLst>
              <a:ext uri="{FF2B5EF4-FFF2-40B4-BE49-F238E27FC236}">
                <a16:creationId xmlns:a16="http://schemas.microsoft.com/office/drawing/2014/main" id="{3B5EC2CE-885E-4218-90A0-47021FDE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685800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計畫審查進度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C991349-DAF6-4678-B3C6-D273C97E0EBF}"/>
              </a:ext>
            </a:extLst>
          </p:cNvPr>
          <p:cNvSpPr/>
          <p:nvPr/>
        </p:nvSpPr>
        <p:spPr bwMode="gray">
          <a:xfrm>
            <a:off x="3276600" y="2133600"/>
            <a:ext cx="11430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15D05-273D-47B9-8D0C-6D17613BDACC}"/>
              </a:ext>
            </a:extLst>
          </p:cNvPr>
          <p:cNvSpPr txBox="1"/>
          <p:nvPr/>
        </p:nvSpPr>
        <p:spPr>
          <a:xfrm>
            <a:off x="4470400" y="2305050"/>
            <a:ext cx="3200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審查狀態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C71C662-E440-4BFB-BB18-DC2F846EAB39}"/>
              </a:ext>
            </a:extLst>
          </p:cNvPr>
          <p:cNvSpPr/>
          <p:nvPr/>
        </p:nvSpPr>
        <p:spPr bwMode="gray">
          <a:xfrm>
            <a:off x="750888" y="2513013"/>
            <a:ext cx="827087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C30D86-5C4E-4933-BB29-0B6F89699B09}"/>
              </a:ext>
            </a:extLst>
          </p:cNvPr>
          <p:cNvSpPr txBox="1"/>
          <p:nvPr/>
        </p:nvSpPr>
        <p:spPr>
          <a:xfrm>
            <a:off x="1176338" y="2882900"/>
            <a:ext cx="42005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請確認是否為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０２已送件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97B6BFA-122B-4C86-96A7-9E4F32B75102}"/>
              </a:ext>
            </a:extLst>
          </p:cNvPr>
          <p:cNvSpPr/>
          <p:nvPr/>
        </p:nvSpPr>
        <p:spPr bwMode="gray">
          <a:xfrm>
            <a:off x="1485900" y="2573338"/>
            <a:ext cx="685800" cy="37147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404A0D-9EF6-48D3-A5B0-B86F0A98EC40}"/>
              </a:ext>
            </a:extLst>
          </p:cNvPr>
          <p:cNvSpPr txBox="1"/>
          <p:nvPr/>
        </p:nvSpPr>
        <p:spPr>
          <a:xfrm>
            <a:off x="2360613" y="3860800"/>
            <a:ext cx="53371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可壓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詳細流程紀錄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確認目前狀態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684E7D5-BFBF-4AA5-A6D2-8B9B0C436CD7}"/>
              </a:ext>
            </a:extLst>
          </p:cNvPr>
          <p:cNvCxnSpPr/>
          <p:nvPr/>
        </p:nvCxnSpPr>
        <p:spPr>
          <a:xfrm flipH="1" flipV="1">
            <a:off x="1905000" y="2962275"/>
            <a:ext cx="533400" cy="107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3628FACE-36EF-4B51-BC1D-C7A17228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1" y="4438650"/>
            <a:ext cx="7772400" cy="1171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E78F93-453B-4B42-A2AE-1127D6C2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altLang="zh-TW" sz="60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30723" name="Group 4">
            <a:extLst>
              <a:ext uri="{FF2B5EF4-FFF2-40B4-BE49-F238E27FC236}">
                <a16:creationId xmlns:a16="http://schemas.microsoft.com/office/drawing/2014/main" id="{54E17F8A-A9CC-48CC-BAA7-D98CAFE5EC28}"/>
              </a:ext>
            </a:extLst>
          </p:cNvPr>
          <p:cNvGrpSpPr>
            <a:grpSpLocks/>
          </p:cNvGrpSpPr>
          <p:nvPr/>
        </p:nvGrpSpPr>
        <p:grpSpPr bwMode="auto">
          <a:xfrm>
            <a:off x="573088" y="3186113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4D8A2D-B3A2-45AC-B612-061DD4CB4B77}"/>
                </a:ext>
              </a:extLst>
            </p:cNvPr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726" name="Group 6">
              <a:extLst>
                <a:ext uri="{FF2B5EF4-FFF2-40B4-BE49-F238E27FC236}">
                  <a16:creationId xmlns:a16="http://schemas.microsoft.com/office/drawing/2014/main" id="{01D75A8F-9A33-49A5-B6E4-D5374605C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22D4CA-4053-48F4-BCC6-B547A35F7707}"/>
                  </a:ext>
                </a:extLst>
              </p:cNvPr>
              <p:cNvSpPr/>
              <p:nvPr/>
            </p:nvSpPr>
            <p:spPr>
              <a:xfrm>
                <a:off x="3978388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45A6E6-6BC7-4A98-9CC5-873E02B91A90}"/>
                  </a:ext>
                </a:extLst>
              </p:cNvPr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BDB83F-1CB3-4760-B7EA-13B4FE853BA0}"/>
                  </a:ext>
                </a:extLst>
              </p:cNvPr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045E95-B50D-4584-95D5-C79009564AE2}"/>
                  </a:ext>
                </a:extLst>
              </p:cNvPr>
              <p:cNvSpPr/>
              <p:nvPr/>
            </p:nvSpPr>
            <p:spPr>
              <a:xfrm>
                <a:off x="6488326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30724" name="矩形 11">
            <a:extLst>
              <a:ext uri="{FF2B5EF4-FFF2-40B4-BE49-F238E27FC236}">
                <a16:creationId xmlns:a16="http://schemas.microsoft.com/office/drawing/2014/main" id="{EB3DFE08-5D68-45E1-BE03-71D65447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23812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對於計畫申請系統有任何問題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歡迎隨時詢問，謝謝！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２３４</a:t>
            </a:r>
            <a:r>
              <a:rPr kumimoji="0" lang="en-US" altLang="zh-TW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（陳淑真）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243</Words>
  <Application>Microsoft Office PowerPoint</Application>
  <PresentationFormat>如螢幕大小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Admin</cp:lastModifiedBy>
  <cp:revision>3663</cp:revision>
  <cp:lastPrinted>2021-09-03T00:54:01Z</cp:lastPrinted>
  <dcterms:created xsi:type="dcterms:W3CDTF">2011-11-04T06:59:05Z</dcterms:created>
  <dcterms:modified xsi:type="dcterms:W3CDTF">2022-08-23T07:53:13Z</dcterms:modified>
</cp:coreProperties>
</file>