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719" r:id="rId2"/>
    <p:sldId id="5007" r:id="rId3"/>
    <p:sldId id="4962" r:id="rId4"/>
    <p:sldId id="5005" r:id="rId5"/>
    <p:sldId id="5004" r:id="rId6"/>
    <p:sldId id="5006" r:id="rId7"/>
    <p:sldId id="5008" r:id="rId8"/>
    <p:sldId id="4873" r:id="rId9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CC00CC"/>
    <a:srgbClr val="0000FF"/>
    <a:srgbClr val="000099"/>
    <a:srgbClr val="800000"/>
    <a:srgbClr val="660066"/>
    <a:srgbClr val="54406C"/>
    <a:srgbClr val="453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6792" autoAdjust="0"/>
    <p:restoredTop sz="94075" autoAdjust="0"/>
  </p:normalViewPr>
  <p:slideViewPr>
    <p:cSldViewPr>
      <p:cViewPr varScale="1">
        <p:scale>
          <a:sx n="107" d="100"/>
          <a:sy n="107" d="100"/>
        </p:scale>
        <p:origin x="24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67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2FEA30E-9EB6-46D5-A6F2-B363264953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1A59345-1C23-485B-8C95-7A95F983ED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3E0494F-F903-40E1-8B69-33DA5A560A1D}" type="datetimeFigureOut">
              <a:rPr lang="zh-TW" altLang="en-US"/>
              <a:pPr>
                <a:defRPr/>
              </a:pPr>
              <a:t>2022/8/23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C701AED-5596-4B03-AABD-E3B4C7F1E3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F960F9C-3C58-4E97-9024-1309ADC3CC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CBA9D0A-79A8-42D7-921B-4505379D3DA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03B3F4F-7A99-4A23-89A1-0DE2D40AD2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36B5EBD-1933-4218-B773-8CE31A5B457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62B1751-8FAC-4CA2-B99C-FD0BFFC6AA1A}" type="datetimeFigureOut">
              <a:rPr lang="zh-TW" altLang="en-US"/>
              <a:pPr>
                <a:defRPr/>
              </a:pPr>
              <a:t>2022/8/23</a:t>
            </a:fld>
            <a:endParaRPr lang="zh-TW" altLang="en-US"/>
          </a:p>
        </p:txBody>
      </p:sp>
      <p:sp>
        <p:nvSpPr>
          <p:cNvPr id="4" name="投影片圖像版面配置區 3">
            <a:extLst>
              <a:ext uri="{FF2B5EF4-FFF2-40B4-BE49-F238E27FC236}">
                <a16:creationId xmlns:a16="http://schemas.microsoft.com/office/drawing/2014/main" id="{8CDE6747-7E09-44D1-AEF9-10294C8AA2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38ECE090-65EE-421A-9CE7-26447E25D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FD32902-2A6C-4471-BF94-62CDF473BEA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4AB8E33-FB1F-4109-9871-291017DD6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A67B100-EDD4-4103-B408-548BDF7BB8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FD2A38E-3495-4865-8F7A-26D3FA5873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FA28535-728E-4BED-8AB1-B8AB8A010E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4A9973C9-DA8F-45DC-AE06-EBDCD88315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5794AF8-2899-45FB-B4F2-3970637CD9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6869075-FF37-4024-BA9B-F013DAECD02F}"/>
              </a:ext>
            </a:extLst>
          </p:cNvPr>
          <p:cNvSpPr/>
          <p:nvPr userDrawn="1"/>
        </p:nvSpPr>
        <p:spPr>
          <a:xfrm>
            <a:off x="0" y="-23813"/>
            <a:ext cx="9144000" cy="1776413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CD00967-69AE-45FA-8611-8949BC0D22EC}"/>
              </a:ext>
            </a:extLst>
          </p:cNvPr>
          <p:cNvSpPr/>
          <p:nvPr userDrawn="1"/>
        </p:nvSpPr>
        <p:spPr>
          <a:xfrm>
            <a:off x="1590675" y="6530975"/>
            <a:ext cx="7553325" cy="336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73AF980C-DF76-4E37-AB0E-FF7D954681DE}"/>
              </a:ext>
            </a:extLst>
          </p:cNvPr>
          <p:cNvCxnSpPr/>
          <p:nvPr userDrawn="1"/>
        </p:nvCxnSpPr>
        <p:spPr>
          <a:xfrm flipV="1">
            <a:off x="1574800" y="6553200"/>
            <a:ext cx="67103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>
            <a:extLst>
              <a:ext uri="{FF2B5EF4-FFF2-40B4-BE49-F238E27FC236}">
                <a16:creationId xmlns:a16="http://schemas.microsoft.com/office/drawing/2014/main" id="{8FF063AB-E78F-4485-A070-7A12B1BE72DC}"/>
              </a:ext>
            </a:extLst>
          </p:cNvPr>
          <p:cNvSpPr/>
          <p:nvPr userDrawn="1"/>
        </p:nvSpPr>
        <p:spPr>
          <a:xfrm>
            <a:off x="0" y="-34925"/>
            <a:ext cx="1857375" cy="6664325"/>
          </a:xfrm>
          <a:prstGeom prst="rect">
            <a:avLst/>
          </a:prstGeom>
          <a:solidFill>
            <a:srgbClr val="3D6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0BC7C10-F290-4E2C-BB9A-4074BC6AA803}"/>
              </a:ext>
            </a:extLst>
          </p:cNvPr>
          <p:cNvSpPr/>
          <p:nvPr userDrawn="1"/>
        </p:nvSpPr>
        <p:spPr>
          <a:xfrm>
            <a:off x="-7938" y="6477000"/>
            <a:ext cx="186213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340B236-058B-408A-8B4F-BEB21C618D97}"/>
              </a:ext>
            </a:extLst>
          </p:cNvPr>
          <p:cNvSpPr/>
          <p:nvPr userDrawn="1"/>
        </p:nvSpPr>
        <p:spPr>
          <a:xfrm>
            <a:off x="-7938" y="6705600"/>
            <a:ext cx="1863726" cy="198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2" name="圖片 15" descr="PPT底圖.jpg">
            <a:extLst>
              <a:ext uri="{FF2B5EF4-FFF2-40B4-BE49-F238E27FC236}">
                <a16:creationId xmlns:a16="http://schemas.microsoft.com/office/drawing/2014/main" id="{55BB9995-B3F6-478C-8A45-1C650FCCA7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24"/>
          <a:stretch>
            <a:fillRect/>
          </a:stretch>
        </p:blipFill>
        <p:spPr bwMode="auto">
          <a:xfrm>
            <a:off x="-19050" y="381000"/>
            <a:ext cx="91630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內容版面配置區 2"/>
          <p:cNvSpPr>
            <a:spLocks noGrp="1"/>
          </p:cNvSpPr>
          <p:nvPr>
            <p:ph sz="quarter" idx="10"/>
          </p:nvPr>
        </p:nvSpPr>
        <p:spPr>
          <a:xfrm>
            <a:off x="3248084" y="5913438"/>
            <a:ext cx="4238509" cy="5445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981202" y="3767934"/>
            <a:ext cx="6886575" cy="7778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74532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U上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A62C575-6F4A-4423-8D7D-F54A959AD64E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AA346EB-212D-464F-A8B7-AE830A67B81B}"/>
              </a:ext>
            </a:extLst>
          </p:cNvPr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0769A48-113A-43D6-A54A-B4F388390447}"/>
              </a:ext>
            </a:extLst>
          </p:cNvPr>
          <p:cNvSpPr/>
          <p:nvPr userDrawn="1"/>
        </p:nvSpPr>
        <p:spPr>
          <a:xfrm>
            <a:off x="0" y="33655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D7F9BD25-6BB3-4E79-A34E-8453198CF7FC}"/>
              </a:ext>
            </a:extLst>
          </p:cNvPr>
          <p:cNvSpPr/>
          <p:nvPr userDrawn="1"/>
        </p:nvSpPr>
        <p:spPr>
          <a:xfrm>
            <a:off x="0" y="0"/>
            <a:ext cx="9144000" cy="484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6" name="圖片 13" descr="kmu_logo.png">
            <a:extLst>
              <a:ext uri="{FF2B5EF4-FFF2-40B4-BE49-F238E27FC236}">
                <a16:creationId xmlns:a16="http://schemas.microsoft.com/office/drawing/2014/main" id="{4D966B3D-920C-4A6A-95EA-BFBD15AAB2B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9538"/>
            <a:ext cx="71913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39689CFC-4DE4-433A-8BFF-921F40472639}"/>
              </a:ext>
            </a:extLst>
          </p:cNvPr>
          <p:cNvSpPr txBox="1"/>
          <p:nvPr userDrawn="1"/>
        </p:nvSpPr>
        <p:spPr>
          <a:xfrm>
            <a:off x="846138" y="200025"/>
            <a:ext cx="3163887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A03CC0E-C283-4EB1-B1CC-C49518CB00C1}"/>
              </a:ext>
            </a:extLst>
          </p:cNvPr>
          <p:cNvSpPr/>
          <p:nvPr userDrawn="1"/>
        </p:nvSpPr>
        <p:spPr>
          <a:xfrm>
            <a:off x="0" y="6600825"/>
            <a:ext cx="9144000" cy="2571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9" name="投影片編號版面配置區 4">
            <a:extLst>
              <a:ext uri="{FF2B5EF4-FFF2-40B4-BE49-F238E27FC236}">
                <a16:creationId xmlns:a16="http://schemas.microsoft.com/office/drawing/2014/main" id="{2160D6AA-0A5E-49A1-9512-DF8D5C2FA311}"/>
              </a:ext>
            </a:extLst>
          </p:cNvPr>
          <p:cNvSpPr>
            <a:spLocks noGrp="1"/>
          </p:cNvSpPr>
          <p:nvPr userDrawn="1"/>
        </p:nvSpPr>
        <p:spPr>
          <a:xfrm flipH="1">
            <a:off x="8686800" y="6497638"/>
            <a:ext cx="457200" cy="360362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lIns="0" tIns="0" rIns="0" bIns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eaLnBrk="1" hangingPunct="1">
              <a:lnSpc>
                <a:spcPts val="1200"/>
              </a:lnSpc>
              <a:defRPr/>
            </a:pPr>
            <a:fld id="{C6D73DD2-7D0A-4A53-B06F-49B380293788}" type="slidenum">
              <a:rPr lang="en-US" altLang="zh-TW" sz="105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eaLnBrk="1" hangingPunct="1">
                <a:lnSpc>
                  <a:spcPts val="1200"/>
                </a:lnSpc>
                <a:defRPr/>
              </a:pPr>
              <a:t>‹#›</a:t>
            </a:fld>
            <a:endParaRPr lang="en-US" altLang="zh-TW" sz="1125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5B10760-4FBD-4BFB-A91B-8B01F7D49F65}"/>
              </a:ext>
            </a:extLst>
          </p:cNvPr>
          <p:cNvSpPr/>
          <p:nvPr userDrawn="1"/>
        </p:nvSpPr>
        <p:spPr>
          <a:xfrm>
            <a:off x="3084513" y="6600825"/>
            <a:ext cx="2974975" cy="277813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605361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6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立足高雄 ‧ 擁抱台灣 ‧ 放眼世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E13AED1B-BD1B-4DD1-A0BD-D3EB1BDC588E}"/>
              </a:ext>
            </a:extLst>
          </p:cNvPr>
          <p:cNvSpPr txBox="1"/>
          <p:nvPr userDrawn="1"/>
        </p:nvSpPr>
        <p:spPr>
          <a:xfrm>
            <a:off x="545052" y="5612827"/>
            <a:ext cx="68580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立足高雄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 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擁抱台灣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放眼世界</a:t>
            </a:r>
          </a:p>
        </p:txBody>
      </p:sp>
      <p:pic>
        <p:nvPicPr>
          <p:cNvPr id="3" name="Picture 2" descr="E:\KMU_web\2013_英文網站\英文網站_圖\KMU world map.png">
            <a:extLst>
              <a:ext uri="{FF2B5EF4-FFF2-40B4-BE49-F238E27FC236}">
                <a16:creationId xmlns:a16="http://schemas.microsoft.com/office/drawing/2014/main" id="{EE48EC52-76D8-494A-B746-43961511C3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1525588"/>
            <a:ext cx="9883775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479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1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875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66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17735C2-6743-46FC-A373-32EC2DB54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4574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CC7A914-94E0-42E2-B047-B72FF322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86150" y="6356350"/>
            <a:ext cx="21717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4013768-B4C4-4F5B-9C9F-31F77DE45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6356350"/>
            <a:ext cx="245745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FCB3EB0-DABF-4DFD-B496-7C9207719119}" type="slidenum">
              <a:rPr/>
              <a:pPr>
                <a:defRPr/>
              </a:pPr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9121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KMU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D5B06D7-AB61-47EB-A81C-B014F2DA2990}"/>
              </a:ext>
            </a:extLst>
          </p:cNvPr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243263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68E3E98-B0BA-4D10-BF99-2299A76BDBE4}"/>
              </a:ext>
            </a:extLst>
          </p:cNvPr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25C0881-399C-4D11-88B4-A08B36367C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0BB5354-DDCB-48FE-BECE-4FBAF9F12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1F04A11-3518-4FA8-8AC6-D24FE6E1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fld id="{01A432EC-7364-4DC6-949B-650574571A8E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303837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5F0DEC2-190C-443D-8263-C7CC39D42379}"/>
              </a:ext>
            </a:extLst>
          </p:cNvPr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7" descr="D:\Albert CY Liu\Documents\Albert\Lion\kmu_photos\kmu_logo.gif">
            <a:extLst>
              <a:ext uri="{FF2B5EF4-FFF2-40B4-BE49-F238E27FC236}">
                <a16:creationId xmlns:a16="http://schemas.microsoft.com/office/drawing/2014/main" id="{0EED788C-5948-4F2F-A1C6-2AD1E906310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65888"/>
            <a:ext cx="3921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4">
            <a:extLst>
              <a:ext uri="{FF2B5EF4-FFF2-40B4-BE49-F238E27FC236}">
                <a16:creationId xmlns:a16="http://schemas.microsoft.com/office/drawing/2014/main" id="{389C4E3C-9A2B-4675-9E77-7E8882B1AA1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6440488"/>
            <a:ext cx="180816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05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</a:t>
            </a:r>
            <a:endParaRPr kumimoji="0" lang="en-US" altLang="zh-TW" sz="105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7EADB4-0D41-4360-AEBC-FBFEC41F52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5775" y="6638925"/>
            <a:ext cx="26384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900" dirty="0">
                <a:solidFill>
                  <a:prstClr val="white"/>
                </a:solidFill>
              </a:rPr>
              <a:t> Kaohsiung Medical University</a:t>
            </a:r>
            <a:endParaRPr kumimoji="0" lang="zh-TW" altLang="en-US" sz="900" dirty="0">
              <a:solidFill>
                <a:prstClr val="white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7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7" y="323852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173501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4021C99-F74D-46A6-B246-385137BD9179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4CC2424-37C0-4921-9FA9-8180904D6DEF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F4E9512-6D66-479B-B304-228AAB9BA0CA}"/>
              </a:ext>
            </a:extLst>
          </p:cNvPr>
          <p:cNvSpPr/>
          <p:nvPr userDrawn="1"/>
        </p:nvSpPr>
        <p:spPr>
          <a:xfrm>
            <a:off x="3160713" y="6581775"/>
            <a:ext cx="28225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誠信篤實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跨域創新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典範傳承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同行致遠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D2E0CFC-E1C0-48DC-9DA1-D8FC8052CE81}"/>
              </a:ext>
            </a:extLst>
          </p:cNvPr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7AA5CF-258D-4847-99D7-8E8B7C63AF97}"/>
              </a:ext>
            </a:extLst>
          </p:cNvPr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pic>
        <p:nvPicPr>
          <p:cNvPr id="7" name="圖片 14" descr="kmu_logo.png">
            <a:extLst>
              <a:ext uri="{FF2B5EF4-FFF2-40B4-BE49-F238E27FC236}">
                <a16:creationId xmlns:a16="http://schemas.microsoft.com/office/drawing/2014/main" id="{72538BB6-F53D-4998-B375-7469539C51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497922E0-BE90-4678-8281-7052CD12A53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90588" y="152400"/>
            <a:ext cx="4156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b="1">
                <a:solidFill>
                  <a:srgbClr val="FFFFFF"/>
                </a:solidFill>
                <a:ea typeface="微軟正黑體" panose="020B0604030504040204" pitchFamily="34" charset="-120"/>
              </a:rPr>
              <a:t>KAOHSIUNG MEDICAL UNIVERSITY</a:t>
            </a:r>
            <a:endParaRPr lang="zh-TW" altLang="en-US" b="1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42DAC30-F41F-48DE-A391-A609BFAE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28DE2A1-4457-4492-9D55-9F6977569311}" type="datetime1">
              <a:rPr lang="zh-TW" altLang="en-US"/>
              <a:pPr>
                <a:defRPr/>
              </a:pPr>
              <a:t>2022/8/23</a:t>
            </a:fld>
            <a:endParaRPr lang="zh-TW" alt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787F5F6-AA30-4D46-93C8-96FAAD7C6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A8C3840-2412-46C5-9010-D19A4009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72500" y="6524625"/>
            <a:ext cx="485775" cy="320675"/>
          </a:xfrm>
        </p:spPr>
        <p:txBody>
          <a:bodyPr/>
          <a:lstStyle>
            <a:lvl1pPr eaLnBrk="1" hangingPunct="1">
              <a:defRPr sz="1800" b="1" i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pPr>
              <a:defRPr/>
            </a:pPr>
            <a:fld id="{C87C3659-4D41-4E8E-9C6F-54FD262412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909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028552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B614549-087A-4008-8DBA-5EAF6EBCE8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ABC72F9-5937-40BE-AFAD-EF0D0F86A981}" type="datetimeFigureOut">
              <a:rPr lang="zh-TW" altLang="en-US"/>
              <a:pPr>
                <a:defRPr/>
              </a:pPr>
              <a:t>2022/8/23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5A327F0-EBB9-4EBC-B327-9EB6D4C10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BA0E94-DCBA-44C1-8BD8-17FF4E28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DA444C17-9B23-4D26-881B-F511B8F7DBB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65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25D0AAC-082B-4CA2-8976-5AC5BD353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extLst/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sz="4000">
                <a:effectLst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extLst/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6F72F2B4-A8CF-4ABB-A99A-2CCCFFC5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41E4653-2466-4002-A003-EAB6C22E4009}" type="datetime1">
              <a:rPr lang="zh-TW" altLang="en-US"/>
              <a:pPr>
                <a:defRPr/>
              </a:pPr>
              <a:t>2022/8/23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6A0575C3-2B8D-482E-96AA-445EE755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5">
            <a:extLst>
              <a:ext uri="{FF2B5EF4-FFF2-40B4-BE49-F238E27FC236}">
                <a16:creationId xmlns:a16="http://schemas.microsoft.com/office/drawing/2014/main" id="{E7FB5412-6A99-43F7-BC70-62E8B74FD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29C1A86F-BE38-4299-873B-C60DD7AEDE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853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63645F1-E1A6-416D-B045-18DC83486B49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24887DB-56D3-405A-AF97-F56798CC62E0}"/>
              </a:ext>
            </a:extLst>
          </p:cNvPr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282B20C-0A35-42DC-8C47-798FF72BAEC2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32764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3FEC884-7BEA-4140-9DDD-95223F6F07A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C5B7169-4CF4-40EC-B657-9BF6C448D5FF}"/>
              </a:ext>
            </a:extLst>
          </p:cNvPr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41CA015-CEB3-4620-806F-FD41BC7CF48F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336B667-24B4-485F-8C6F-37C7B5663177}"/>
              </a:ext>
            </a:extLst>
          </p:cNvPr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1746D97-08AF-4B1D-AB5D-61B0E3163625}"/>
              </a:ext>
            </a:extLst>
          </p:cNvPr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pic>
        <p:nvPicPr>
          <p:cNvPr id="7" name="圖片 14" descr="kmu_logo.png">
            <a:extLst>
              <a:ext uri="{FF2B5EF4-FFF2-40B4-BE49-F238E27FC236}">
                <a16:creationId xmlns:a16="http://schemas.microsoft.com/office/drawing/2014/main" id="{B4092A11-BED3-45A4-81F4-41AEA8941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38113"/>
            <a:ext cx="7953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86FFE69A-469D-41F5-A45E-8AE31F40DB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87475" y="206375"/>
            <a:ext cx="4156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b="1">
                <a:solidFill>
                  <a:srgbClr val="FFFFFF"/>
                </a:solidFill>
                <a:ea typeface="微軟正黑體" panose="020B0604030504040204" pitchFamily="34" charset="-120"/>
              </a:rPr>
              <a:t>KAOHSIUNG MEDICAL UNIVERSITY</a:t>
            </a:r>
            <a:endParaRPr lang="zh-TW" altLang="en-US" b="1"/>
          </a:p>
        </p:txBody>
      </p:sp>
    </p:spTree>
    <p:extLst>
      <p:ext uri="{BB962C8B-B14F-4D97-AF65-F5344CB8AC3E}">
        <p14:creationId xmlns:p14="http://schemas.microsoft.com/office/powerpoint/2010/main" val="221209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95494D6-924A-42EC-93E1-C4D6125082D7}"/>
              </a:ext>
            </a:extLst>
          </p:cNvPr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Picture 7" descr="D:\Albert CY Liu\Documents\Albert\Lion\kmu_photos\kmu_logo.gif">
            <a:extLst>
              <a:ext uri="{FF2B5EF4-FFF2-40B4-BE49-F238E27FC236}">
                <a16:creationId xmlns:a16="http://schemas.microsoft.com/office/drawing/2014/main" id="{E84CF344-2DB8-4432-ABBB-11D5C802A0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65888"/>
            <a:ext cx="392113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字方塊 4">
            <a:extLst>
              <a:ext uri="{FF2B5EF4-FFF2-40B4-BE49-F238E27FC236}">
                <a16:creationId xmlns:a16="http://schemas.microsoft.com/office/drawing/2014/main" id="{38149510-B684-4954-8732-BFAEF9883E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4350" y="6440488"/>
            <a:ext cx="1808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4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</a:t>
            </a:r>
            <a:endParaRPr kumimoji="0" lang="en-US" altLang="zh-TW" sz="14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1630073B-26B9-4893-BDEE-E1A06C19A3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5775" y="6638925"/>
            <a:ext cx="26384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dirty="0">
                <a:solidFill>
                  <a:schemeClr val="bg1"/>
                </a:solidFill>
              </a:rPr>
              <a:t> Kaohsiung Medical University</a:t>
            </a:r>
            <a:endParaRPr kumimoji="0"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8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8" y="32385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087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CD1EF30-E822-4D27-AD09-61B806BF72D5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DC6B42F-8C62-4DA4-891F-55AE4F11393E}"/>
              </a:ext>
            </a:extLst>
          </p:cNvPr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7D6DE4A-7C66-4FF5-9AA5-E8FF24C26324}"/>
              </a:ext>
            </a:extLst>
          </p:cNvPr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grpSp>
        <p:nvGrpSpPr>
          <p:cNvPr id="5" name="群組 12">
            <a:extLst>
              <a:ext uri="{FF2B5EF4-FFF2-40B4-BE49-F238E27FC236}">
                <a16:creationId xmlns:a16="http://schemas.microsoft.com/office/drawing/2014/main" id="{FB2B397A-C22C-4270-AE6C-67A13763732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200" y="79375"/>
            <a:ext cx="2181225" cy="436563"/>
            <a:chOff x="104775" y="127000"/>
            <a:chExt cx="3019425" cy="605200"/>
          </a:xfrm>
        </p:grpSpPr>
        <p:sp>
          <p:nvSpPr>
            <p:cNvPr id="6" name="文字方塊 4">
              <a:extLst>
                <a:ext uri="{FF2B5EF4-FFF2-40B4-BE49-F238E27FC236}">
                  <a16:creationId xmlns:a16="http://schemas.microsoft.com/office/drawing/2014/main" id="{3B137104-F86A-4080-B27E-C79FA7D622AD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13518" y="127000"/>
              <a:ext cx="1808579" cy="42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1804238C-2581-4A55-937D-1D3EC8083641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84951" y="391087"/>
              <a:ext cx="2639249" cy="34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8" name="圖片 15" descr="kmu_logo.png">
              <a:extLst>
                <a:ext uri="{FF2B5EF4-FFF2-40B4-BE49-F238E27FC236}">
                  <a16:creationId xmlns:a16="http://schemas.microsoft.com/office/drawing/2014/main" id="{59AD8948-441D-425E-9943-DBA41CF6BE1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218326"/>
              <a:ext cx="457200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675D3AD3-D9AB-41B0-9437-7A79BF4EB94A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38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57FC5BB-39BB-4BEC-998E-09967D77BD48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5867D4F-FC26-4111-AE4D-79BCD53EC1E7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5A84BC6E-486C-45EB-850E-139863A45B4F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8600"/>
            <a:ext cx="2057400" cy="277813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defTabSz="685766" eaLnBrk="1" hangingPunct="1">
              <a:defRPr/>
            </a:pPr>
            <a:fld id="{D5B3BF0A-2331-4046-BD33-550950D7B9C7}" type="slidenum">
              <a:rPr lang="en-US" altLang="zh-TW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r" defTabSz="685766" eaLnBrk="1" hangingPunct="1">
                <a:defRPr/>
              </a:pPr>
              <a:t>‹#›</a:t>
            </a:fld>
            <a:endParaRPr lang="en-US" altLang="zh-TW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1479DC9-9CE4-4EFF-8D26-11CF8D6A2950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grpSp>
        <p:nvGrpSpPr>
          <p:cNvPr id="6" name="群組 13">
            <a:extLst>
              <a:ext uri="{FF2B5EF4-FFF2-40B4-BE49-F238E27FC236}">
                <a16:creationId xmlns:a16="http://schemas.microsoft.com/office/drawing/2014/main" id="{59B5FA0D-8D57-406B-A62A-2A251D70917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200" y="79375"/>
            <a:ext cx="2181225" cy="436563"/>
            <a:chOff x="104775" y="127000"/>
            <a:chExt cx="3019425" cy="605200"/>
          </a:xfrm>
        </p:grpSpPr>
        <p:sp>
          <p:nvSpPr>
            <p:cNvPr id="7" name="文字方塊 4">
              <a:extLst>
                <a:ext uri="{FF2B5EF4-FFF2-40B4-BE49-F238E27FC236}">
                  <a16:creationId xmlns:a16="http://schemas.microsoft.com/office/drawing/2014/main" id="{501273CA-EA28-4A56-B4B0-0715F34D92C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13518" y="127000"/>
              <a:ext cx="1808579" cy="426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636F0908-C46E-4FFC-9565-6512D7DC282E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84951" y="391087"/>
              <a:ext cx="2639249" cy="34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9" name="圖片 16" descr="kmu_logo.png">
              <a:extLst>
                <a:ext uri="{FF2B5EF4-FFF2-40B4-BE49-F238E27FC236}">
                  <a16:creationId xmlns:a16="http://schemas.microsoft.com/office/drawing/2014/main" id="{966CE043-08BB-45C9-925F-3E5FEA267522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" y="218326"/>
              <a:ext cx="457200" cy="457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0195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732F3F8-FD04-4C74-AACD-D73DD69E4FCC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8A6A862-A633-4792-917F-F24A863A2F21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F3CFE049-B34C-4A75-B964-11FE3406F800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8600"/>
            <a:ext cx="2057400" cy="277813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defTabSz="685766" eaLnBrk="1" hangingPunct="1">
              <a:defRPr/>
            </a:pPr>
            <a:fld id="{7DD9C845-752C-46A3-B26E-A54E8B1A4F34}" type="slidenum">
              <a:rPr lang="en-US" altLang="zh-TW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r" defTabSz="685766" eaLnBrk="1" hangingPunct="1">
                <a:defRPr/>
              </a:pPr>
              <a:t>‹#›</a:t>
            </a:fld>
            <a:endParaRPr lang="en-US" altLang="zh-TW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E5A746D-2822-4270-A084-61E18CB84170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678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43CA4D2D-1557-4E75-8F89-0B5C036505F3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>
              <a:solidFill>
                <a:prstClr val="white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23DB7D5-CF16-4BF4-807B-FF1099CC57DE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6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4" name="投影片編號版面配置區 4">
            <a:extLst>
              <a:ext uri="{FF2B5EF4-FFF2-40B4-BE49-F238E27FC236}">
                <a16:creationId xmlns:a16="http://schemas.microsoft.com/office/drawing/2014/main" id="{A6E47063-BD19-45E1-898B-7BDDD85FB7D5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8600"/>
            <a:ext cx="2057400" cy="277813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defTabSz="685766" eaLnBrk="1" hangingPunct="1">
              <a:defRPr/>
            </a:pPr>
            <a:fld id="{11F94FD5-2CE6-4D10-B72C-682E1F796039}" type="slidenum">
              <a:rPr lang="en-US" altLang="zh-TW" sz="12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r" defTabSz="685766" eaLnBrk="1" hangingPunct="1">
                <a:defRPr/>
              </a:pPr>
              <a:t>‹#›</a:t>
            </a:fld>
            <a:endParaRPr lang="en-US" altLang="zh-TW" sz="12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F68662E-E0E4-4B51-BCB7-6A4047B5BA48}"/>
              </a:ext>
            </a:extLst>
          </p:cNvPr>
          <p:cNvSpPr/>
          <p:nvPr userDrawn="1"/>
        </p:nvSpPr>
        <p:spPr>
          <a:xfrm>
            <a:off x="3084513" y="6581775"/>
            <a:ext cx="2974975" cy="276225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>
                <a:solidFill>
                  <a:schemeClr val="bg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>
              <a:solidFill>
                <a:schemeClr val="bg1"/>
              </a:solidFill>
              <a:latin typeface="Calibri" panose="020F0502020204030204" pitchFamily="34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0D9D7C1-784C-48F2-A8E8-06A1A1E45BE9}"/>
              </a:ext>
            </a:extLst>
          </p:cNvPr>
          <p:cNvSpPr/>
          <p:nvPr userDrawn="1"/>
        </p:nvSpPr>
        <p:spPr>
          <a:xfrm>
            <a:off x="0" y="33655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28582F1-EEED-4B27-8CEA-CCF2079DDE82}"/>
              </a:ext>
            </a:extLst>
          </p:cNvPr>
          <p:cNvSpPr/>
          <p:nvPr userDrawn="1"/>
        </p:nvSpPr>
        <p:spPr>
          <a:xfrm>
            <a:off x="0" y="0"/>
            <a:ext cx="9144000" cy="484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8" name="圖片 15" descr="kmu_logo.png">
            <a:extLst>
              <a:ext uri="{FF2B5EF4-FFF2-40B4-BE49-F238E27FC236}">
                <a16:creationId xmlns:a16="http://schemas.microsoft.com/office/drawing/2014/main" id="{9080B992-B2B7-4B75-8529-141E4FD18F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09538"/>
            <a:ext cx="719138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6A1EFDB-74DD-4D1A-AE0B-D2660A2B4C2C}"/>
              </a:ext>
            </a:extLst>
          </p:cNvPr>
          <p:cNvSpPr txBox="1"/>
          <p:nvPr userDrawn="1"/>
        </p:nvSpPr>
        <p:spPr>
          <a:xfrm>
            <a:off x="846138" y="200025"/>
            <a:ext cx="3163887" cy="300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85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670A3946-A576-4658-BDBB-C70CCBFD6FD6}"/>
              </a:ext>
            </a:extLst>
          </p:cNvPr>
          <p:cNvSpPr/>
          <p:nvPr/>
        </p:nvSpPr>
        <p:spPr>
          <a:xfrm>
            <a:off x="0" y="6488113"/>
            <a:ext cx="9144000" cy="320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03D26C5-44FB-4C07-9611-4EE75C240B85}"/>
              </a:ext>
            </a:extLst>
          </p:cNvPr>
          <p:cNvSpPr/>
          <p:nvPr/>
        </p:nvSpPr>
        <p:spPr>
          <a:xfrm>
            <a:off x="0" y="6697663"/>
            <a:ext cx="9144000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E204F1E-4F47-4B51-89E9-1683A37D5E0B}"/>
              </a:ext>
            </a:extLst>
          </p:cNvPr>
          <p:cNvSpPr/>
          <p:nvPr/>
        </p:nvSpPr>
        <p:spPr>
          <a:xfrm>
            <a:off x="0" y="0"/>
            <a:ext cx="3048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029" name="圖片 6" descr="PPT底圖.jpg">
            <a:extLst>
              <a:ext uri="{FF2B5EF4-FFF2-40B4-BE49-F238E27FC236}">
                <a16:creationId xmlns:a16="http://schemas.microsoft.com/office/drawing/2014/main" id="{0F053BA9-F8F1-40D0-B342-F85504461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83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955282A-2F4F-4177-8DA2-073B9AC88FE8}"/>
              </a:ext>
            </a:extLst>
          </p:cNvPr>
          <p:cNvSpPr>
            <a:spLocks noGrp="1"/>
          </p:cNvSpPr>
          <p:nvPr userDrawn="1"/>
        </p:nvSpPr>
        <p:spPr>
          <a:xfrm>
            <a:off x="7116763" y="6219825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 eaLnBrk="1" hangingPunct="1">
              <a:defRPr/>
            </a:pPr>
            <a:fld id="{82B7C58E-0973-474E-8128-2E582005CD44}" type="slidenum">
              <a:rPr lang="en-US" altLang="zh-TW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 eaLnBrk="1" hangingPunct="1">
                <a:defRPr/>
              </a:pPr>
              <a:t>‹#›</a:t>
            </a:fld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5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37" r:id="rId13"/>
    <p:sldLayoutId id="2147484438" r:id="rId14"/>
    <p:sldLayoutId id="2147484439" r:id="rId15"/>
    <p:sldLayoutId id="2147484440" r:id="rId16"/>
    <p:sldLayoutId id="2147484441" r:id="rId17"/>
    <p:sldLayoutId id="2147484442" r:id="rId18"/>
    <p:sldLayoutId id="2147484443" r:id="rId19"/>
    <p:sldLayoutId id="2147484444" r:id="rId20"/>
    <p:sldLayoutId id="2147484445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4">
            <a:extLst>
              <a:ext uri="{FF2B5EF4-FFF2-40B4-BE49-F238E27FC236}">
                <a16:creationId xmlns:a16="http://schemas.microsoft.com/office/drawing/2014/main" id="{76CF4635-3F62-4D7A-9182-232B6417F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722813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320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507" name="矩形 7">
            <a:extLst>
              <a:ext uri="{FF2B5EF4-FFF2-40B4-BE49-F238E27FC236}">
                <a16:creationId xmlns:a16="http://schemas.microsoft.com/office/drawing/2014/main" id="{EC1B0611-847C-40BD-A9EA-8DC501BD5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2782888"/>
            <a:ext cx="662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000" b="1">
                <a:solidFill>
                  <a:srgbClr val="1E1C1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高雄醫學大學</a:t>
            </a:r>
            <a:endParaRPr lang="en-US" altLang="zh-TW" sz="4000" b="1">
              <a:solidFill>
                <a:srgbClr val="99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1508" name="文字方塊 1">
            <a:extLst>
              <a:ext uri="{FF2B5EF4-FFF2-40B4-BE49-F238E27FC236}">
                <a16:creationId xmlns:a16="http://schemas.microsoft.com/office/drawing/2014/main" id="{A8D71376-B9B5-44FA-817A-2E7F016BA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9547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111</a:t>
            </a:r>
            <a:r>
              <a:rPr lang="zh-TW" altLang="en-US" sz="20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sz="20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9</a:t>
            </a:r>
            <a:r>
              <a:rPr lang="zh-TW" altLang="en-US" sz="2000" dirty="0">
                <a:solidFill>
                  <a:srgbClr val="37609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</a:p>
        </p:txBody>
      </p:sp>
      <p:sp>
        <p:nvSpPr>
          <p:cNvPr id="21509" name="文字方塊 6">
            <a:extLst>
              <a:ext uri="{FF2B5EF4-FFF2-40B4-BE49-F238E27FC236}">
                <a16:creationId xmlns:a16="http://schemas.microsoft.com/office/drawing/2014/main" id="{B48B8FFA-E388-49FA-96E2-AF4853204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568700"/>
            <a:ext cx="68087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計畫管理系統操作範例</a:t>
            </a:r>
            <a:endParaRPr lang="en-US" altLang="zh-TW" sz="48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TW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T.3.0.27 </a:t>
            </a:r>
          </a:p>
          <a:p>
            <a:pPr algn="ctr" eaLnBrk="1" hangingPunct="1"/>
            <a:r>
              <a:rPr lang="zh-TW" altLang="en-US" sz="4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種子計畫計畫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2">
            <a:extLst>
              <a:ext uri="{FF2B5EF4-FFF2-40B4-BE49-F238E27FC236}">
                <a16:creationId xmlns:a16="http://schemas.microsoft.com/office/drawing/2014/main" id="{6641E0EB-D629-44D9-9CEB-42D3663AE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3429000"/>
            <a:ext cx="6886575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1" lang="zh-TW" altLang="en-US" sz="4800" b="1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計畫申請登錄</a:t>
            </a:r>
          </a:p>
        </p:txBody>
      </p:sp>
      <p:sp>
        <p:nvSpPr>
          <p:cNvPr id="23555" name="文字方塊 6">
            <a:extLst>
              <a:ext uri="{FF2B5EF4-FFF2-40B4-BE49-F238E27FC236}">
                <a16:creationId xmlns:a16="http://schemas.microsoft.com/office/drawing/2014/main" id="{BD2C1C9C-A829-492B-849C-E0978DCD4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641850"/>
            <a:ext cx="510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000" b="1">
                <a:solidFill>
                  <a:srgbClr val="0000FF"/>
                </a:solidFill>
              </a:rPr>
              <a:t>請至校務資訊系統登錄帳號密碼後</a:t>
            </a:r>
            <a:endParaRPr lang="en-US" altLang="zh-TW" sz="2000" b="1">
              <a:solidFill>
                <a:srgbClr val="0000FF"/>
              </a:solidFill>
            </a:endParaRPr>
          </a:p>
          <a:p>
            <a:pPr algn="ctr" eaLnBrk="1" hangingPunct="1"/>
            <a:r>
              <a:rPr lang="zh-TW" altLang="en-US" sz="2000" b="1">
                <a:solidFill>
                  <a:srgbClr val="0000FF"/>
                </a:solidFill>
              </a:rPr>
              <a:t>進入</a:t>
            </a:r>
            <a:r>
              <a:rPr lang="en-US" altLang="zh-TW" sz="2000" b="1">
                <a:solidFill>
                  <a:srgbClr val="0000FF"/>
                </a:solidFill>
              </a:rPr>
              <a:t>T.3.0.27</a:t>
            </a:r>
            <a:r>
              <a:rPr lang="zh-TW" altLang="en-US" sz="2000" b="1">
                <a:solidFill>
                  <a:srgbClr val="0000FF"/>
                </a:solidFill>
              </a:rPr>
              <a:t>已申請計畫登錄和詳細資訊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CD5F9DC-0868-4F9B-90DC-D544EE8E6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23962"/>
            <a:ext cx="8915400" cy="5209355"/>
          </a:xfrm>
          <a:prstGeom prst="rect">
            <a:avLst/>
          </a:prstGeom>
        </p:spPr>
      </p:pic>
      <p:sp>
        <p:nvSpPr>
          <p:cNvPr id="24579" name="矩形 4">
            <a:extLst>
              <a:ext uri="{FF2B5EF4-FFF2-40B4-BE49-F238E27FC236}">
                <a16:creationId xmlns:a16="http://schemas.microsoft.com/office/drawing/2014/main" id="{406A3855-FFF0-44FC-AAC3-CC88BB2FD8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951413"/>
            <a:ext cx="4572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>
                <a:solidFill>
                  <a:schemeClr val="tx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3200">
              <a:solidFill>
                <a:schemeClr val="tx2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56B6C303-473F-412B-AC96-FCB00E21C65D}"/>
              </a:ext>
            </a:extLst>
          </p:cNvPr>
          <p:cNvSpPr txBox="1"/>
          <p:nvPr/>
        </p:nvSpPr>
        <p:spPr>
          <a:xfrm>
            <a:off x="4282888" y="2812549"/>
            <a:ext cx="38020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5.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存檔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按鈕</a:t>
            </a:r>
            <a:endParaRPr lang="en-US" altLang="zh-TW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1" name="文字方塊 36">
            <a:extLst>
              <a:ext uri="{FF2B5EF4-FFF2-40B4-BE49-F238E27FC236}">
                <a16:creationId xmlns:a16="http://schemas.microsoft.com/office/drawing/2014/main" id="{0845F410-6E1B-4AFC-84E4-9B124B15E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7850"/>
            <a:ext cx="35385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 b="1">
                <a:solidFill>
                  <a:srgbClr val="990099"/>
                </a:solidFill>
              </a:rPr>
              <a:t>計畫基本資料</a:t>
            </a:r>
          </a:p>
        </p:txBody>
      </p:sp>
      <p:sp>
        <p:nvSpPr>
          <p:cNvPr id="24582" name="文字方塊 37">
            <a:extLst>
              <a:ext uri="{FF2B5EF4-FFF2-40B4-BE49-F238E27FC236}">
                <a16:creationId xmlns:a16="http://schemas.microsoft.com/office/drawing/2014/main" id="{5C22B000-35F8-44BC-BC2E-0B0A9C155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5939605"/>
            <a:ext cx="33528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 dirty="0">
                <a:solidFill>
                  <a:srgbClr val="FF0000"/>
                </a:solidFill>
              </a:rPr>
              <a:t>6.</a:t>
            </a:r>
            <a:r>
              <a:rPr lang="zh-TW" altLang="en-US" b="1" dirty="0">
                <a:solidFill>
                  <a:srgbClr val="FF0000"/>
                </a:solidFill>
              </a:rPr>
              <a:t> 請往下填寫計畫主持人資料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79DAA71D-F8E9-4BDD-9A80-6877E5E7C129}"/>
              </a:ext>
            </a:extLst>
          </p:cNvPr>
          <p:cNvSpPr txBox="1"/>
          <p:nvPr/>
        </p:nvSpPr>
        <p:spPr>
          <a:xfrm>
            <a:off x="152400" y="1409199"/>
            <a:ext cx="33829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請先輸入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申請計畫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之學年度</a:t>
            </a: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92B4FEB7-28AB-44CA-AAD4-CDF9E2DEC6E6}"/>
              </a:ext>
            </a:extLst>
          </p:cNvPr>
          <p:cNvSpPr/>
          <p:nvPr/>
        </p:nvSpPr>
        <p:spPr bwMode="gray">
          <a:xfrm>
            <a:off x="3853654" y="2625138"/>
            <a:ext cx="649288" cy="357188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橢圓 32">
            <a:extLst>
              <a:ext uri="{FF2B5EF4-FFF2-40B4-BE49-F238E27FC236}">
                <a16:creationId xmlns:a16="http://schemas.microsoft.com/office/drawing/2014/main" id="{30B8211D-8DB7-4C62-84A7-119348FE737B}"/>
              </a:ext>
            </a:extLst>
          </p:cNvPr>
          <p:cNvSpPr/>
          <p:nvPr/>
        </p:nvSpPr>
        <p:spPr bwMode="gray">
          <a:xfrm>
            <a:off x="76200" y="1901324"/>
            <a:ext cx="762000" cy="5334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510C1500-7DA7-4D50-A0B4-CBAB0CBE787A}"/>
              </a:ext>
            </a:extLst>
          </p:cNvPr>
          <p:cNvSpPr/>
          <p:nvPr/>
        </p:nvSpPr>
        <p:spPr bwMode="gray">
          <a:xfrm>
            <a:off x="2688711" y="2617627"/>
            <a:ext cx="647700" cy="357188"/>
          </a:xfrm>
          <a:prstGeom prst="ellipse">
            <a:avLst/>
          </a:prstGeom>
          <a:noFill/>
          <a:ln>
            <a:prstDash val="solid"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345D1CFD-8944-415F-8291-D19233BA807A}"/>
              </a:ext>
            </a:extLst>
          </p:cNvPr>
          <p:cNvSpPr txBox="1"/>
          <p:nvPr/>
        </p:nvSpPr>
        <p:spPr>
          <a:xfrm>
            <a:off x="2216569" y="2866554"/>
            <a:ext cx="2166937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新增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按鈕</a:t>
            </a:r>
            <a:endParaRPr lang="en-US" altLang="zh-TW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4588" name="文字方塊 30">
            <a:extLst>
              <a:ext uri="{FF2B5EF4-FFF2-40B4-BE49-F238E27FC236}">
                <a16:creationId xmlns:a16="http://schemas.microsoft.com/office/drawing/2014/main" id="{1D8F5A67-A58F-42F6-97D3-B821203C4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263695"/>
            <a:ext cx="38020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 dirty="0">
                <a:solidFill>
                  <a:srgbClr val="FF0000"/>
                </a:solidFill>
              </a:rPr>
              <a:t>3.</a:t>
            </a:r>
            <a:r>
              <a:rPr lang="zh-TW" altLang="en-US" b="1" dirty="0">
                <a:solidFill>
                  <a:srgbClr val="FF0000"/>
                </a:solidFill>
              </a:rPr>
              <a:t>請將底下欄位填入資料</a:t>
            </a:r>
            <a:endParaRPr lang="en-US" altLang="zh-TW" b="1" dirty="0">
              <a:solidFill>
                <a:srgbClr val="FF0000"/>
              </a:solidFill>
            </a:endParaRPr>
          </a:p>
        </p:txBody>
      </p:sp>
      <p:sp>
        <p:nvSpPr>
          <p:cNvPr id="36" name="橢圓 35">
            <a:extLst>
              <a:ext uri="{FF2B5EF4-FFF2-40B4-BE49-F238E27FC236}">
                <a16:creationId xmlns:a16="http://schemas.microsoft.com/office/drawing/2014/main" id="{3410A88E-F1AD-41A6-A80A-68A0939BD717}"/>
              </a:ext>
            </a:extLst>
          </p:cNvPr>
          <p:cNvSpPr/>
          <p:nvPr/>
        </p:nvSpPr>
        <p:spPr bwMode="gray">
          <a:xfrm>
            <a:off x="3476625" y="1314200"/>
            <a:ext cx="2190750" cy="250825"/>
          </a:xfrm>
          <a:prstGeom prst="ellipse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DA76106-E51B-45B1-81AE-3B65EA235218}"/>
              </a:ext>
            </a:extLst>
          </p:cNvPr>
          <p:cNvSpPr txBox="1"/>
          <p:nvPr/>
        </p:nvSpPr>
        <p:spPr>
          <a:xfrm>
            <a:off x="3202641" y="4233542"/>
            <a:ext cx="2129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4.</a:t>
            </a:r>
            <a:r>
              <a:rPr lang="zh-TW" altLang="en-US" sz="1400" b="1" dirty="0">
                <a:solidFill>
                  <a:srgbClr val="FF0000"/>
                </a:solidFill>
              </a:rPr>
              <a:t>請點選申請計畫之名稱</a:t>
            </a:r>
            <a:endParaRPr lang="en-US" altLang="zh-TW" sz="1400" b="1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sp>
        <p:nvSpPr>
          <p:cNvPr id="21" name="橢圓 20">
            <a:extLst>
              <a:ext uri="{FF2B5EF4-FFF2-40B4-BE49-F238E27FC236}">
                <a16:creationId xmlns:a16="http://schemas.microsoft.com/office/drawing/2014/main" id="{BECD7548-73A8-4796-94EB-D3D625E68262}"/>
              </a:ext>
            </a:extLst>
          </p:cNvPr>
          <p:cNvSpPr/>
          <p:nvPr/>
        </p:nvSpPr>
        <p:spPr bwMode="gray">
          <a:xfrm>
            <a:off x="2667000" y="4563401"/>
            <a:ext cx="3276600" cy="414093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2">
            <a:extLst>
              <a:ext uri="{FF2B5EF4-FFF2-40B4-BE49-F238E27FC236}">
                <a16:creationId xmlns:a16="http://schemas.microsoft.com/office/drawing/2014/main" id="{0F95D72E-A596-42A6-A430-B111178C8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725"/>
            <a:ext cx="91440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2E5A3419-982A-4A19-A4B0-614E3605343A}"/>
              </a:ext>
            </a:extLst>
          </p:cNvPr>
          <p:cNvSpPr/>
          <p:nvPr/>
        </p:nvSpPr>
        <p:spPr bwMode="gray">
          <a:xfrm>
            <a:off x="3868738" y="2287588"/>
            <a:ext cx="914400" cy="609600"/>
          </a:xfrm>
          <a:prstGeom prst="ellipse">
            <a:avLst/>
          </a:prstGeom>
          <a:noFill/>
          <a:ln w="28575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283A5E0-FE44-40AC-BC59-8D4C80188424}"/>
              </a:ext>
            </a:extLst>
          </p:cNvPr>
          <p:cNvSpPr txBox="1"/>
          <p:nvPr/>
        </p:nvSpPr>
        <p:spPr>
          <a:xfrm>
            <a:off x="4325938" y="1885950"/>
            <a:ext cx="25908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400" b="1" dirty="0">
                <a:solidFill>
                  <a:srgbClr val="FF0000"/>
                </a:solidFill>
                <a:latin typeface="Arial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新增</a:t>
            </a:r>
            <a:r>
              <a:rPr lang="zh-TW" altLang="en-US" b="1" u="sng" dirty="0">
                <a:solidFill>
                  <a:srgbClr val="FF0000"/>
                </a:solidFill>
                <a:latin typeface="Arial" charset="0"/>
              </a:rPr>
              <a:t>按鈕</a:t>
            </a: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28A877E1-87BE-4F1E-8998-D96CA04C55D9}"/>
              </a:ext>
            </a:extLst>
          </p:cNvPr>
          <p:cNvSpPr/>
          <p:nvPr/>
        </p:nvSpPr>
        <p:spPr bwMode="gray">
          <a:xfrm>
            <a:off x="119063" y="3683000"/>
            <a:ext cx="1411287" cy="6350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A446F28D-7C18-4097-9FC6-23D1D4F60F3B}"/>
              </a:ext>
            </a:extLst>
          </p:cNvPr>
          <p:cNvSpPr/>
          <p:nvPr/>
        </p:nvSpPr>
        <p:spPr bwMode="gray">
          <a:xfrm>
            <a:off x="4397375" y="3611563"/>
            <a:ext cx="1295400" cy="7620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372FA4C-58ED-4048-B94B-2ED4CE22C04F}"/>
              </a:ext>
            </a:extLst>
          </p:cNvPr>
          <p:cNvSpPr txBox="1"/>
          <p:nvPr/>
        </p:nvSpPr>
        <p:spPr>
          <a:xfrm>
            <a:off x="1636713" y="3189288"/>
            <a:ext cx="3621087" cy="4937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請填入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職號及主持人別</a:t>
            </a:r>
            <a:endParaRPr lang="en-US" altLang="zh-TW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0D56BFEA-41AD-4FDD-848D-D555883B2D82}"/>
              </a:ext>
            </a:extLst>
          </p:cNvPr>
          <p:cNvSpPr/>
          <p:nvPr/>
        </p:nvSpPr>
        <p:spPr bwMode="gray">
          <a:xfrm>
            <a:off x="5257800" y="2371725"/>
            <a:ext cx="609600" cy="6096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84846C5D-8A75-469F-9234-22D604F8F72E}"/>
              </a:ext>
            </a:extLst>
          </p:cNvPr>
          <p:cNvSpPr txBox="1"/>
          <p:nvPr/>
        </p:nvSpPr>
        <p:spPr>
          <a:xfrm>
            <a:off x="5791200" y="2803525"/>
            <a:ext cx="25908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存檔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按鈕</a:t>
            </a:r>
          </a:p>
        </p:txBody>
      </p:sp>
      <p:sp>
        <p:nvSpPr>
          <p:cNvPr id="26634" name="文字方塊 18">
            <a:extLst>
              <a:ext uri="{FF2B5EF4-FFF2-40B4-BE49-F238E27FC236}">
                <a16:creationId xmlns:a16="http://schemas.microsoft.com/office/drawing/2014/main" id="{A814558A-1562-4703-830C-16ECFAD2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625" y="665163"/>
            <a:ext cx="3714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 b="1">
                <a:solidFill>
                  <a:srgbClr val="990099"/>
                </a:solidFill>
              </a:rPr>
              <a:t>計畫主持人資料</a:t>
            </a:r>
          </a:p>
        </p:txBody>
      </p:sp>
      <p:sp>
        <p:nvSpPr>
          <p:cNvPr id="26635" name="文字方塊 19">
            <a:extLst>
              <a:ext uri="{FF2B5EF4-FFF2-40B4-BE49-F238E27FC236}">
                <a16:creationId xmlns:a16="http://schemas.microsoft.com/office/drawing/2014/main" id="{388E6376-05F4-440D-B92C-12BC442AF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207000"/>
            <a:ext cx="3155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>
                <a:solidFill>
                  <a:srgbClr val="FF0000"/>
                </a:solidFill>
              </a:rPr>
              <a:t>4.</a:t>
            </a:r>
            <a:r>
              <a:rPr lang="zh-TW" altLang="en-US" b="1">
                <a:solidFill>
                  <a:srgbClr val="FF0000"/>
                </a:solidFill>
              </a:rPr>
              <a:t>請接續填寫</a:t>
            </a:r>
            <a:r>
              <a:rPr lang="zh-TW" altLang="en-US" b="1" u="sng">
                <a:solidFill>
                  <a:srgbClr val="FF0000"/>
                </a:solidFill>
              </a:rPr>
              <a:t>計畫申請附件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37F72EE8-3730-48D2-B38E-0113DB556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416098"/>
            <a:ext cx="8686800" cy="2365702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C3005F27-7DED-4A9E-A35F-5B3EB9F20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208088"/>
            <a:ext cx="8991599" cy="2982913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0B79C126-CE38-4011-9199-0481A2E2E2CC}"/>
              </a:ext>
            </a:extLst>
          </p:cNvPr>
          <p:cNvSpPr/>
          <p:nvPr/>
        </p:nvSpPr>
        <p:spPr bwMode="gray">
          <a:xfrm>
            <a:off x="1981200" y="1433185"/>
            <a:ext cx="1143000" cy="492125"/>
          </a:xfrm>
          <a:prstGeom prst="ellipse">
            <a:avLst/>
          </a:prstGeom>
          <a:noFill/>
          <a:ln w="28575"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AFD57AE1-F3FB-4DA5-9936-EBE8AB71D7C6}"/>
              </a:ext>
            </a:extLst>
          </p:cNvPr>
          <p:cNvSpPr txBox="1"/>
          <p:nvPr/>
        </p:nvSpPr>
        <p:spPr>
          <a:xfrm>
            <a:off x="2933700" y="1658283"/>
            <a:ext cx="3048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計畫申請附件</a:t>
            </a:r>
            <a:endParaRPr lang="zh-TW" alt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167931F1-A4C0-41FD-8B22-5CB6D5A10712}"/>
              </a:ext>
            </a:extLst>
          </p:cNvPr>
          <p:cNvSpPr/>
          <p:nvPr/>
        </p:nvSpPr>
        <p:spPr bwMode="gray">
          <a:xfrm>
            <a:off x="6324600" y="2285999"/>
            <a:ext cx="1228305" cy="1905001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4" name="文字方塊 5">
            <a:extLst>
              <a:ext uri="{FF2B5EF4-FFF2-40B4-BE49-F238E27FC236}">
                <a16:creationId xmlns:a16="http://schemas.microsoft.com/office/drawing/2014/main" id="{1D64E4C1-92EF-4ED6-9763-9A3008A1D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895" y="1692694"/>
            <a:ext cx="3276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600" b="1" dirty="0">
                <a:solidFill>
                  <a:srgbClr val="FF0000"/>
                </a:solidFill>
              </a:rPr>
              <a:t>   </a:t>
            </a:r>
            <a:r>
              <a:rPr lang="en-US" altLang="zh-TW" sz="2600" b="1" dirty="0">
                <a:solidFill>
                  <a:srgbClr val="FF0000"/>
                </a:solidFill>
              </a:rPr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請上傳申請計畫附件</a:t>
            </a:r>
          </a:p>
        </p:txBody>
      </p:sp>
      <p:sp>
        <p:nvSpPr>
          <p:cNvPr id="27655" name="文字方塊 8">
            <a:extLst>
              <a:ext uri="{FF2B5EF4-FFF2-40B4-BE49-F238E27FC236}">
                <a16:creationId xmlns:a16="http://schemas.microsoft.com/office/drawing/2014/main" id="{8A61875C-F951-4E9D-A2BC-EBF7739D6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376" y="5014174"/>
            <a:ext cx="22951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1600" b="1" dirty="0">
                <a:solidFill>
                  <a:srgbClr val="FF0000"/>
                </a:solidFill>
              </a:rPr>
              <a:t>3.</a:t>
            </a:r>
            <a:r>
              <a:rPr lang="zh-TW" altLang="en-US" sz="1600" b="1" dirty="0">
                <a:solidFill>
                  <a:srgbClr val="FF0000"/>
                </a:solidFill>
              </a:rPr>
              <a:t>上傳成功後會有上傳時間及檔案名稱的紀錄</a:t>
            </a:r>
          </a:p>
        </p:txBody>
      </p:sp>
      <p:sp>
        <p:nvSpPr>
          <p:cNvPr id="27656" name="矩形 10">
            <a:extLst>
              <a:ext uri="{FF2B5EF4-FFF2-40B4-BE49-F238E27FC236}">
                <a16:creationId xmlns:a16="http://schemas.microsoft.com/office/drawing/2014/main" id="{7A2B09D2-3E9A-4254-9332-291E7F9F5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9450" y="561975"/>
            <a:ext cx="29543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 b="1">
                <a:solidFill>
                  <a:srgbClr val="990099"/>
                </a:solidFill>
              </a:rPr>
              <a:t>計畫申請附件</a:t>
            </a: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78486007-7526-44A8-B59B-6D9E893D1942}"/>
              </a:ext>
            </a:extLst>
          </p:cNvPr>
          <p:cNvSpPr/>
          <p:nvPr/>
        </p:nvSpPr>
        <p:spPr bwMode="gray">
          <a:xfrm>
            <a:off x="6562304" y="4572000"/>
            <a:ext cx="2200695" cy="4572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7D3CD1C2-9057-4394-B1E5-04E9AA8D5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6164264" cy="6172200"/>
          </a:xfrm>
          <a:prstGeom prst="rect">
            <a:avLst/>
          </a:prstGeom>
        </p:spPr>
      </p:pic>
      <p:sp>
        <p:nvSpPr>
          <p:cNvPr id="3" name="橢圓 2">
            <a:extLst>
              <a:ext uri="{FF2B5EF4-FFF2-40B4-BE49-F238E27FC236}">
                <a16:creationId xmlns:a16="http://schemas.microsoft.com/office/drawing/2014/main" id="{D6DFF3DA-7C2F-4A84-8377-EE50ECBEFFDC}"/>
              </a:ext>
            </a:extLst>
          </p:cNvPr>
          <p:cNvSpPr/>
          <p:nvPr/>
        </p:nvSpPr>
        <p:spPr bwMode="gray">
          <a:xfrm>
            <a:off x="3200400" y="719044"/>
            <a:ext cx="685800" cy="492125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E7A6DB0-C9DF-48E9-9E48-18DEA8183EEC}"/>
              </a:ext>
            </a:extLst>
          </p:cNvPr>
          <p:cNvSpPr txBox="1"/>
          <p:nvPr/>
        </p:nvSpPr>
        <p:spPr>
          <a:xfrm>
            <a:off x="5502275" y="740708"/>
            <a:ext cx="30321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顯示全部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的按鈕</a:t>
            </a:r>
          </a:p>
        </p:txBody>
      </p:sp>
      <p:sp>
        <p:nvSpPr>
          <p:cNvPr id="28677" name="文字方塊 4">
            <a:extLst>
              <a:ext uri="{FF2B5EF4-FFF2-40B4-BE49-F238E27FC236}">
                <a16:creationId xmlns:a16="http://schemas.microsoft.com/office/drawing/2014/main" id="{57EBAF8D-77E0-44A3-B659-923A5E468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7093" y="1976437"/>
            <a:ext cx="3032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 dirty="0">
                <a:solidFill>
                  <a:srgbClr val="FF0000"/>
                </a:solidFill>
              </a:rPr>
              <a:t>2.</a:t>
            </a:r>
            <a:r>
              <a:rPr lang="zh-TW" altLang="en-US" b="1" dirty="0">
                <a:solidFill>
                  <a:srgbClr val="FF0000"/>
                </a:solidFill>
              </a:rPr>
              <a:t>請</a:t>
            </a:r>
            <a:r>
              <a:rPr lang="zh-TW" altLang="en-US" sz="2400" b="1" dirty="0">
                <a:solidFill>
                  <a:srgbClr val="FF0000"/>
                </a:solidFill>
              </a:rPr>
              <a:t>確認</a:t>
            </a:r>
            <a:r>
              <a:rPr lang="zh-TW" altLang="en-US" b="1" dirty="0">
                <a:solidFill>
                  <a:srgbClr val="FF0000"/>
                </a:solidFill>
              </a:rPr>
              <a:t>基本資料及附件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61886A26-666B-4A11-93DA-B38AB857C4C0}"/>
              </a:ext>
            </a:extLst>
          </p:cNvPr>
          <p:cNvSpPr/>
          <p:nvPr/>
        </p:nvSpPr>
        <p:spPr bwMode="gray">
          <a:xfrm>
            <a:off x="578224" y="6234112"/>
            <a:ext cx="945776" cy="56515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FE30CA8-CEE6-44E4-A660-5B14ED4AAC12}"/>
              </a:ext>
            </a:extLst>
          </p:cNvPr>
          <p:cNvSpPr txBox="1"/>
          <p:nvPr/>
        </p:nvSpPr>
        <p:spPr>
          <a:xfrm>
            <a:off x="1510553" y="6307137"/>
            <a:ext cx="433546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確認後送件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按鈕</a:t>
            </a:r>
            <a:endParaRPr lang="zh-TW" alt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8680" name="圖片 7">
            <a:extLst>
              <a:ext uri="{FF2B5EF4-FFF2-40B4-BE49-F238E27FC236}">
                <a16:creationId xmlns:a16="http://schemas.microsoft.com/office/drawing/2014/main" id="{7396D61C-2EC2-4916-932F-67F719BB6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8458" r="35001" b="76831"/>
          <a:stretch>
            <a:fillRect/>
          </a:stretch>
        </p:blipFill>
        <p:spPr bwMode="auto">
          <a:xfrm>
            <a:off x="6870608" y="4174471"/>
            <a:ext cx="2311866" cy="111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文字方塊 8">
            <a:extLst>
              <a:ext uri="{FF2B5EF4-FFF2-40B4-BE49-F238E27FC236}">
                <a16:creationId xmlns:a16="http://schemas.microsoft.com/office/drawing/2014/main" id="{BB160E71-A99B-4176-8F77-EC31764B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5240" y="5182806"/>
            <a:ext cx="28114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 sz="2600" b="1" dirty="0">
                <a:solidFill>
                  <a:srgbClr val="FF0000"/>
                </a:solidFill>
              </a:rPr>
              <a:t>4.</a:t>
            </a:r>
            <a:r>
              <a:rPr lang="zh-TW" altLang="en-US" b="1" dirty="0">
                <a:solidFill>
                  <a:srgbClr val="FF0000"/>
                </a:solidFill>
              </a:rPr>
              <a:t>出現送件完成資訊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8263E4C1-422B-400F-BC28-DB7A23FA3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947" y="4530725"/>
            <a:ext cx="1904253" cy="2285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11">
            <a:extLst>
              <a:ext uri="{FF2B5EF4-FFF2-40B4-BE49-F238E27FC236}">
                <a16:creationId xmlns:a16="http://schemas.microsoft.com/office/drawing/2014/main" id="{F693CFF9-0EBD-41B1-9501-AB9A5C04A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03363"/>
            <a:ext cx="7094538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矩形 3">
            <a:extLst>
              <a:ext uri="{FF2B5EF4-FFF2-40B4-BE49-F238E27FC236}">
                <a16:creationId xmlns:a16="http://schemas.microsoft.com/office/drawing/2014/main" id="{3B5EC2CE-885E-4218-90A0-47021FDE1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038" y="685800"/>
            <a:ext cx="2955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3600" b="1">
                <a:solidFill>
                  <a:srgbClr val="990099"/>
                </a:solidFill>
              </a:rPr>
              <a:t>計畫審查進度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C991349-DAF6-4678-B3C6-D273C97E0EBF}"/>
              </a:ext>
            </a:extLst>
          </p:cNvPr>
          <p:cNvSpPr/>
          <p:nvPr/>
        </p:nvSpPr>
        <p:spPr bwMode="gray">
          <a:xfrm>
            <a:off x="3276600" y="2133600"/>
            <a:ext cx="1143000" cy="609600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2B15D05-273D-47B9-8D0C-6D17613BDACC}"/>
              </a:ext>
            </a:extLst>
          </p:cNvPr>
          <p:cNvSpPr txBox="1"/>
          <p:nvPr/>
        </p:nvSpPr>
        <p:spPr>
          <a:xfrm>
            <a:off x="4470400" y="2305050"/>
            <a:ext cx="32004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1.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請壓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審查狀態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按鈕</a:t>
            </a:r>
            <a:endParaRPr lang="zh-TW" alt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7C71C662-E440-4BFB-BB18-DC2F846EAB39}"/>
              </a:ext>
            </a:extLst>
          </p:cNvPr>
          <p:cNvSpPr/>
          <p:nvPr/>
        </p:nvSpPr>
        <p:spPr bwMode="gray">
          <a:xfrm>
            <a:off x="750888" y="2513013"/>
            <a:ext cx="827087" cy="492125"/>
          </a:xfrm>
          <a:prstGeom prst="ellipse">
            <a:avLst/>
          </a:prstGeom>
          <a:noFill/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3C30D86-5C4E-4933-BB29-0B6F89699B09}"/>
              </a:ext>
            </a:extLst>
          </p:cNvPr>
          <p:cNvSpPr txBox="1"/>
          <p:nvPr/>
        </p:nvSpPr>
        <p:spPr>
          <a:xfrm>
            <a:off x="1176338" y="2882900"/>
            <a:ext cx="420052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2.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請確認是否為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０２已送件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D97B6BFA-122B-4C86-96A7-9E4F32B75102}"/>
              </a:ext>
            </a:extLst>
          </p:cNvPr>
          <p:cNvSpPr/>
          <p:nvPr/>
        </p:nvSpPr>
        <p:spPr bwMode="gray">
          <a:xfrm>
            <a:off x="1485900" y="2573338"/>
            <a:ext cx="685800" cy="371475"/>
          </a:xfrm>
          <a:prstGeom prst="ellipse">
            <a:avLst/>
          </a:prstGeom>
          <a:noFill/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45720" tIns="44450" rIns="45720" bIns="44450" anchor="ctr" anchorCtr="1"/>
          <a:lstStyle/>
          <a:p>
            <a:pPr algn="ctr" eaLnBrk="1" hangingPunct="1">
              <a:defRPr/>
            </a:pP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A404A0D-9EF6-48D3-A5B0-B86F0A98EC40}"/>
              </a:ext>
            </a:extLst>
          </p:cNvPr>
          <p:cNvSpPr txBox="1"/>
          <p:nvPr/>
        </p:nvSpPr>
        <p:spPr>
          <a:xfrm>
            <a:off x="2360613" y="3860800"/>
            <a:ext cx="5337175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TW" sz="2600" b="1" dirty="0">
                <a:solidFill>
                  <a:srgbClr val="FF0000"/>
                </a:solidFill>
                <a:latin typeface="Arial" charset="0"/>
              </a:rPr>
              <a:t>3.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可壓</a:t>
            </a:r>
            <a:r>
              <a:rPr lang="zh-TW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詳細流程紀錄</a:t>
            </a:r>
            <a:r>
              <a:rPr lang="zh-TW" altLang="en-US" b="1" dirty="0">
                <a:solidFill>
                  <a:srgbClr val="FF0000"/>
                </a:solidFill>
                <a:latin typeface="Arial" charset="0"/>
              </a:rPr>
              <a:t>確認目前狀態</a:t>
            </a:r>
            <a:endParaRPr lang="zh-TW" altLang="en-US" sz="20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0684E7D5-BFBF-4AA5-A6D2-8B9B0C436CD7}"/>
              </a:ext>
            </a:extLst>
          </p:cNvPr>
          <p:cNvCxnSpPr/>
          <p:nvPr/>
        </p:nvCxnSpPr>
        <p:spPr>
          <a:xfrm flipH="1" flipV="1">
            <a:off x="1905000" y="2962275"/>
            <a:ext cx="533400" cy="107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>
            <a:extLst>
              <a:ext uri="{FF2B5EF4-FFF2-40B4-BE49-F238E27FC236}">
                <a16:creationId xmlns:a16="http://schemas.microsoft.com/office/drawing/2014/main" id="{AFC25132-18C2-4934-B347-04F6F5453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94" y="4356194"/>
            <a:ext cx="6400800" cy="18771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AE78F93-453B-4B42-A2AE-1127D6C22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1928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6000" b="1">
                <a:solidFill>
                  <a:srgbClr val="002060"/>
                </a:solidFill>
                <a:latin typeface="Open Sans"/>
                <a:ea typeface="Open Sans"/>
                <a:cs typeface="Open Sans"/>
              </a:rPr>
              <a:t> </a:t>
            </a:r>
            <a:endParaRPr lang="en-US" altLang="zh-TW" sz="6000" b="1">
              <a:solidFill>
                <a:srgbClr val="002060"/>
              </a:solidFill>
              <a:latin typeface="Open Sans"/>
              <a:ea typeface="Open Sans"/>
              <a:cs typeface="Open Sans"/>
            </a:endParaRPr>
          </a:p>
        </p:txBody>
      </p:sp>
      <p:grpSp>
        <p:nvGrpSpPr>
          <p:cNvPr id="30723" name="Group 4">
            <a:extLst>
              <a:ext uri="{FF2B5EF4-FFF2-40B4-BE49-F238E27FC236}">
                <a16:creationId xmlns:a16="http://schemas.microsoft.com/office/drawing/2014/main" id="{54E17F8A-A9CC-48CC-BAA7-D98CAFE5EC28}"/>
              </a:ext>
            </a:extLst>
          </p:cNvPr>
          <p:cNvGrpSpPr>
            <a:grpSpLocks/>
          </p:cNvGrpSpPr>
          <p:nvPr/>
        </p:nvGrpSpPr>
        <p:grpSpPr bwMode="auto">
          <a:xfrm>
            <a:off x="573088" y="3186113"/>
            <a:ext cx="7997825" cy="104775"/>
            <a:chOff x="745927" y="5494178"/>
            <a:chExt cx="10661949" cy="140901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04D8A2D-B3A2-45AC-B612-061DD4CB4B77}"/>
                </a:ext>
              </a:extLst>
            </p:cNvPr>
            <p:cNvCxnSpPr/>
            <p:nvPr/>
          </p:nvCxnSpPr>
          <p:spPr>
            <a:xfrm>
              <a:off x="745927" y="5562494"/>
              <a:ext cx="10661949" cy="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726" name="Group 6">
              <a:extLst>
                <a:ext uri="{FF2B5EF4-FFF2-40B4-BE49-F238E27FC236}">
                  <a16:creationId xmlns:a16="http://schemas.microsoft.com/office/drawing/2014/main" id="{01D75A8F-9A33-49A5-B6E4-D5374605C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0272" y="5494178"/>
              <a:ext cx="3293258" cy="140901"/>
              <a:chOff x="3978245" y="5494178"/>
              <a:chExt cx="3293258" cy="14090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D122D4CA-4053-48F4-BCC6-B547A35F7707}"/>
                  </a:ext>
                </a:extLst>
              </p:cNvPr>
              <p:cNvSpPr/>
              <p:nvPr/>
            </p:nvSpPr>
            <p:spPr>
              <a:xfrm>
                <a:off x="3978388" y="5494178"/>
                <a:ext cx="783033" cy="140901"/>
              </a:xfrm>
              <a:prstGeom prst="rect">
                <a:avLst/>
              </a:prstGeom>
              <a:solidFill>
                <a:srgbClr val="F49D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45A6E6-6BC7-4A98-9CC5-873E02B91A90}"/>
                  </a:ext>
                </a:extLst>
              </p:cNvPr>
              <p:cNvSpPr/>
              <p:nvPr/>
            </p:nvSpPr>
            <p:spPr>
              <a:xfrm>
                <a:off x="4818562" y="5494178"/>
                <a:ext cx="783033" cy="140901"/>
              </a:xfrm>
              <a:prstGeom prst="rect">
                <a:avLst/>
              </a:prstGeom>
              <a:solidFill>
                <a:srgbClr val="9BB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BBDB83F-1CB3-4760-B7EA-13B4FE853BA0}"/>
                  </a:ext>
                </a:extLst>
              </p:cNvPr>
              <p:cNvSpPr/>
              <p:nvPr/>
            </p:nvSpPr>
            <p:spPr>
              <a:xfrm>
                <a:off x="5648153" y="5494178"/>
                <a:ext cx="783033" cy="140901"/>
              </a:xfrm>
              <a:prstGeom prst="rect">
                <a:avLst/>
              </a:prstGeom>
              <a:solidFill>
                <a:srgbClr val="15A1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B045E95-B50D-4584-95D5-C79009564AE2}"/>
                  </a:ext>
                </a:extLst>
              </p:cNvPr>
              <p:cNvSpPr/>
              <p:nvPr/>
            </p:nvSpPr>
            <p:spPr>
              <a:xfrm>
                <a:off x="6488326" y="5494178"/>
                <a:ext cx="783033" cy="140901"/>
              </a:xfrm>
              <a:prstGeom prst="rect">
                <a:avLst/>
              </a:prstGeom>
              <a:solidFill>
                <a:srgbClr val="297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  <p:sp>
        <p:nvSpPr>
          <p:cNvPr id="30724" name="矩形 11">
            <a:extLst>
              <a:ext uri="{FF2B5EF4-FFF2-40B4-BE49-F238E27FC236}">
                <a16:creationId xmlns:a16="http://schemas.microsoft.com/office/drawing/2014/main" id="{EB3DFE08-5D68-45E1-BE03-71D65447F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3" y="2381250"/>
            <a:ext cx="914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zh-TW" altLang="en-US" sz="4800" b="1">
                <a:solidFill>
                  <a:srgbClr val="9F2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對於計畫申請系統有任何問題</a:t>
            </a:r>
            <a:endParaRPr kumimoji="0" lang="en-US" altLang="zh-TW" sz="4800" b="1">
              <a:solidFill>
                <a:srgbClr val="9F201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4800" b="1">
                <a:solidFill>
                  <a:srgbClr val="9F2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歡迎隨時詢問，謝謝！</a:t>
            </a:r>
            <a:endParaRPr kumimoji="0" lang="en-US" altLang="zh-TW" sz="4800" b="1">
              <a:solidFill>
                <a:srgbClr val="9F201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/>
            <a:r>
              <a:rPr kumimoji="0" lang="zh-TW" altLang="en-US" sz="48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２３４</a:t>
            </a:r>
            <a:r>
              <a:rPr kumimoji="0" lang="en-US" altLang="zh-TW" sz="48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kumimoji="0" lang="zh-TW" altLang="en-US" sz="4800" b="1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（陳淑真）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MU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9BBB59"/>
        </a:solidFill>
        <a:ln>
          <a:noFill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45720" tIns="44450" rIns="45720" bIns="44450" anchor="ctr" anchorCtr="1"/>
      <a:lstStyle>
        <a:defPPr algn="ctr" eaLnBrk="1" hangingPunct="1">
          <a:defRPr sz="1400" b="1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1307</TotalTime>
  <Words>241</Words>
  <Application>Microsoft Office PowerPoint</Application>
  <PresentationFormat>如螢幕大小 (4:3)</PresentationFormat>
  <Paragraphs>38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Arial Unicode MS</vt:lpstr>
      <vt:lpstr>Open Sans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計畫申請登錄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root</dc:creator>
  <cp:lastModifiedBy>Admin</cp:lastModifiedBy>
  <cp:revision>3654</cp:revision>
  <cp:lastPrinted>2021-09-03T00:54:01Z</cp:lastPrinted>
  <dcterms:created xsi:type="dcterms:W3CDTF">2011-11-04T06:59:05Z</dcterms:created>
  <dcterms:modified xsi:type="dcterms:W3CDTF">2022-08-23T08:12:11Z</dcterms:modified>
</cp:coreProperties>
</file>