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58000" cy="9144000"/>
  <p:defaultTextStyle>
    <a:defPPr>
      <a:defRPr lang="zh-TW"/>
    </a:defPPr>
    <a:lvl1pPr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6480175" indent="-5108575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8640763" indent="-6811963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FFFFC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25" d="100"/>
          <a:sy n="25" d="100"/>
        </p:scale>
        <p:origin x="12" y="1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9BA371E-F842-4982-BAA4-3CD902BF5C63}" type="datetimeFigureOut">
              <a:rPr lang="zh-TW" altLang="en-US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C52E42-B51C-4E6E-A043-442D7E67AE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25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3963A-1BDE-4744-954D-FDA7597FCC64}" type="datetimeFigureOut">
              <a:rPr lang="zh-TW" altLang="en-US" smtClean="0"/>
              <a:pPr/>
              <a:t>2023/5/6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2E99D-32D5-4FA5-8540-2ECD56291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99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E99D-32D5-4FA5-8540-2ECD5629106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40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40405" y="10066261"/>
            <a:ext cx="36724590" cy="694586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80810" y="18362295"/>
            <a:ext cx="3024378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8991-8794-429F-88AA-1FE506CB7E3B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C4067-BC59-4F93-BA05-281745F364B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97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373FC-D605-43B5-98B1-96D9FC03C840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8C38-954E-45D4-B5BD-2D17C83BC3D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89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1323915" y="1297667"/>
            <a:ext cx="9721215" cy="276484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160270" y="1297667"/>
            <a:ext cx="28443555" cy="2764845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6F527-2E57-42FF-B114-71A29DA5B896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4BA8E-369C-463C-B986-9892A888DB7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32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6A29B-CFEE-46D0-AE72-B314A0801109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807D8-BF4C-4B49-BDB2-FD33805D525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16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12929" y="20822605"/>
            <a:ext cx="36724590" cy="643580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12929" y="13734221"/>
            <a:ext cx="36724590" cy="708838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F3179-DCF6-4148-BCB1-AD75DA3398C3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B8C64-C8B7-4C7C-9CEA-6A4D1E03121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22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160270" y="7560947"/>
            <a:ext cx="19082385" cy="2138517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1962745" y="7560947"/>
            <a:ext cx="19082385" cy="2138517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B205C-E2B5-42C3-84C4-E63F57CD408C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A3781-E2F6-4D6C-BD02-658F67E2926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65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160270" y="7253409"/>
            <a:ext cx="19089888" cy="3022875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160270" y="10276284"/>
            <a:ext cx="19089888" cy="18669836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21947745" y="7253409"/>
            <a:ext cx="19097387" cy="3022875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1947745" y="10276284"/>
            <a:ext cx="19097387" cy="18669836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D62A-3B87-4CC3-8565-268EB9EB78A7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4D07-F5FB-488B-B4D3-20B8021F891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94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706D-7A4B-462C-BAC5-C91A081959C6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C8475-4BAD-4EA4-800A-D642E033A5D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0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E1932-942C-492A-89EB-C529C6956301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2DE36-2B2B-41A4-99CC-BF1FE23D0E9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3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60272" y="1290161"/>
            <a:ext cx="14214279" cy="5490686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92111" y="1290164"/>
            <a:ext cx="24153019" cy="27655959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60272" y="6780850"/>
            <a:ext cx="14214279" cy="2216527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FE03C-D2F1-4625-AC57-723B752CA0F1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0FAB-CEEC-49BF-B4AB-5C927CD458F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90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68561" y="22682835"/>
            <a:ext cx="25923240" cy="267783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468561" y="2895362"/>
            <a:ext cx="25923240" cy="1944243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68561" y="25360672"/>
            <a:ext cx="25923240" cy="380297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62DB-7C98-4E2D-A4A6-6994C7907137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CC798-2862-4F08-AED7-33639CFFE3F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9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620838" y="1728788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620838" y="10082213"/>
            <a:ext cx="29162375" cy="285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kumimoji="0"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FF3179-DCF6-4148-BCB1-AD75DA3398C3}" type="datetimeFigureOut">
              <a:rPr lang="zh-TW" altLang="en-US" smtClean="0"/>
              <a:pPr>
                <a:defRPr/>
              </a:pPr>
              <a:t>2023/5/6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kumimoji="0"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kumimoji="0"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A6B8C64-C8B7-4C7C-9CEA-6A4D1E03121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319588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1619250" indent="-161925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文字方塊 4"/>
          <p:cNvSpPr txBox="1">
            <a:spLocks noChangeArrowheads="1"/>
          </p:cNvSpPr>
          <p:nvPr/>
        </p:nvSpPr>
        <p:spPr bwMode="auto">
          <a:xfrm>
            <a:off x="5704122" y="1839552"/>
            <a:ext cx="214583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8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中文題目 </a:t>
            </a:r>
            <a:endParaRPr lang="en-US" altLang="zh-TW" sz="8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8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Title</a:t>
            </a:r>
            <a:endParaRPr kumimoji="0" lang="zh-TW" altLang="en-US" sz="5400" dirty="0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2" name="直線接點 21"/>
          <p:cNvCxnSpPr/>
          <p:nvPr/>
        </p:nvCxnSpPr>
        <p:spPr>
          <a:xfrm flipV="1">
            <a:off x="1211091" y="4669558"/>
            <a:ext cx="30040434" cy="7200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14473833" y="1154750"/>
            <a:ext cx="1677769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5000" b="1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                             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領域類別</a:t>
            </a:r>
            <a:r>
              <a:rPr lang="en-US" altLang="zh-TW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學院</a:t>
            </a:r>
            <a:r>
              <a:rPr lang="en-US" altLang="zh-TW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</a:t>
            </a:r>
            <a:r>
              <a:rPr lang="en-US" altLang="zh-TW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主報告者</a:t>
            </a:r>
            <a:endParaRPr lang="zh-TW" altLang="en-US" sz="5000" b="1" dirty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4B58377-52CB-43EA-B16F-2276FFF1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4122" y="5509819"/>
            <a:ext cx="2145838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第一作者</a:t>
            </a:r>
            <a:r>
              <a:rPr lang="en-US" altLang="zh-TW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a,#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，第二作者</a:t>
            </a:r>
            <a:r>
              <a:rPr lang="en-US" altLang="zh-TW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，第三作者</a:t>
            </a:r>
            <a:r>
              <a:rPr lang="en-US" altLang="zh-TW" sz="5000" baseline="300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a,b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….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，通訊作者</a:t>
            </a:r>
            <a:r>
              <a:rPr lang="en-US" altLang="zh-TW" sz="5000" baseline="300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a,c</a:t>
            </a:r>
            <a:r>
              <a:rPr lang="en-US" altLang="zh-TW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endParaRPr lang="en-US" altLang="zh-TW" sz="5000" baseline="30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endParaRPr lang="en-US" altLang="zh-TW" sz="5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高雄醫學大學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學院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</a:t>
            </a:r>
          </a:p>
          <a:p>
            <a:pPr algn="ctr"/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 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高雄醫學大學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學院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DB8E547-D0B8-441C-B434-76B95D60EA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330" y="769709"/>
            <a:ext cx="3370792" cy="33707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自訂 13">
      <a:dk1>
        <a:sysClr val="windowText" lastClr="000000"/>
      </a:dk1>
      <a:lt1>
        <a:srgbClr val="ECFCB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59</Words>
  <Application>Microsoft Office PowerPoint</Application>
  <PresentationFormat>自訂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佈景主題1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Admin</cp:lastModifiedBy>
  <cp:revision>80</cp:revision>
  <dcterms:created xsi:type="dcterms:W3CDTF">2012-11-03T03:07:38Z</dcterms:created>
  <dcterms:modified xsi:type="dcterms:W3CDTF">2023-05-06T14:22:58Z</dcterms:modified>
</cp:coreProperties>
</file>