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58000" cy="9144000"/>
  <p:defaultTextStyle>
    <a:defPPr>
      <a:defRPr lang="zh-TW"/>
    </a:defPPr>
    <a:lvl1pPr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2159000" indent="-1701800"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4319588" indent="-3405188"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6480175" indent="-5108575"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8640763" indent="-6811963" algn="l" defTabSz="4319588" rtl="0" fontAlgn="base">
      <a:spcBef>
        <a:spcPct val="0"/>
      </a:spcBef>
      <a:spcAft>
        <a:spcPct val="0"/>
      </a:spcAft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8500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  <a:srgbClr val="FFFFCC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29" d="100"/>
          <a:sy n="29" d="100"/>
        </p:scale>
        <p:origin x="272" y="-6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9BA371E-F842-4982-BAA4-3CD902BF5C63}" type="datetimeFigureOut">
              <a:rPr lang="zh-TW" altLang="en-US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EC52E42-B51C-4E6E-A043-442D7E67AE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3259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3963A-1BDE-4744-954D-FDA7597FCC64}" type="datetimeFigureOut">
              <a:rPr lang="zh-TW" altLang="en-US" smtClean="0"/>
              <a:pPr/>
              <a:t>2024/5/7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2E99D-32D5-4FA5-8540-2ECD5629106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8995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E99D-32D5-4FA5-8540-2ECD5629106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740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40405" y="10066261"/>
            <a:ext cx="36724590" cy="694586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480810" y="18362295"/>
            <a:ext cx="3024378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8991-8794-429F-88AA-1FE506CB7E3B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C4067-BC59-4F93-BA05-281745F364B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097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373FC-D605-43B5-98B1-96D9FC03C840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A8C38-954E-45D4-B5BD-2D17C83BC3D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389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1323915" y="1297667"/>
            <a:ext cx="9721215" cy="2764845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160270" y="1297667"/>
            <a:ext cx="28443555" cy="2764845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6F527-2E57-42FF-B114-71A29DA5B896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4BA8E-369C-463C-B986-9892A888DB7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32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6A29B-CFEE-46D0-AE72-B314A0801109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807D8-BF4C-4B49-BDB2-FD33805D525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16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12929" y="20822605"/>
            <a:ext cx="36724590" cy="6435804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12929" y="13734221"/>
            <a:ext cx="36724590" cy="7088384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F3179-DCF6-4148-BCB1-AD75DA3398C3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B8C64-C8B7-4C7C-9CEA-6A4D1E03121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22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160270" y="7560947"/>
            <a:ext cx="19082385" cy="2138517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1962745" y="7560947"/>
            <a:ext cx="19082385" cy="2138517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B205C-E2B5-42C3-84C4-E63F57CD408C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A3781-E2F6-4D6C-BD02-658F67E2926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565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160270" y="7253409"/>
            <a:ext cx="19089888" cy="3022875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160270" y="10276284"/>
            <a:ext cx="19089888" cy="18669836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21947745" y="7253409"/>
            <a:ext cx="19097387" cy="3022875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1947745" y="10276284"/>
            <a:ext cx="19097387" cy="18669836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D62A-3B87-4CC3-8565-268EB9EB78A7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4D07-F5FB-488B-B4D3-20B8021F891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947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F706D-7A4B-462C-BAC5-C91A081959C6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C8475-4BAD-4EA4-800A-D642E033A5D0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0000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E1932-942C-492A-89EB-C529C6956301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2DE36-2B2B-41A4-99CC-BF1FE23D0E9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535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60272" y="1290161"/>
            <a:ext cx="14214279" cy="5490686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92111" y="1290164"/>
            <a:ext cx="24153019" cy="27655959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160272" y="6780850"/>
            <a:ext cx="14214279" cy="22165273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FE03C-D2F1-4625-AC57-723B752CA0F1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40FAB-CEEC-49BF-B4AB-5C927CD458F2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906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68561" y="22682835"/>
            <a:ext cx="25923240" cy="267783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468561" y="2895362"/>
            <a:ext cx="25923240" cy="1944243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68561" y="25360672"/>
            <a:ext cx="25923240" cy="3802973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562DB-7C98-4E2D-A4A6-6994C7907137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CC798-2862-4F08-AED7-33639CFFE3F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799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1620838" y="1728788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1620838" y="10082213"/>
            <a:ext cx="29162375" cy="285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187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 defTabSz="4320540" fontAlgn="auto">
              <a:spcBef>
                <a:spcPts val="0"/>
              </a:spcBef>
              <a:spcAft>
                <a:spcPts val="0"/>
              </a:spcAft>
              <a:defRPr kumimoji="0"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0FF3179-DCF6-4148-BCB1-AD75DA3398C3}" type="datetimeFigureOut">
              <a:rPr lang="zh-TW" altLang="en-US" smtClean="0"/>
              <a:pPr>
                <a:defRPr/>
              </a:pPr>
              <a:t>2024/5/7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187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fontAlgn="auto">
              <a:spcBef>
                <a:spcPts val="0"/>
              </a:spcBef>
              <a:spcAft>
                <a:spcPts val="0"/>
              </a:spcAft>
              <a:defRPr kumimoji="0"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1875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 defTabSz="4320540" fontAlgn="auto">
              <a:spcBef>
                <a:spcPts val="0"/>
              </a:spcBef>
              <a:spcAft>
                <a:spcPts val="0"/>
              </a:spcAft>
              <a:defRPr kumimoji="0"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A6B8C64-C8B7-4C7C-9CEA-6A4D1E03121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319588" rtl="0" eaLnBrk="1" fontAlgn="base" hangingPunct="1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defTabSz="4319588" rtl="0" eaLnBrk="1" fontAlgn="base" hangingPunct="1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1619250" indent="-161925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defTabSz="4319588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文字方塊 4"/>
          <p:cNvSpPr txBox="1">
            <a:spLocks noChangeArrowheads="1"/>
          </p:cNvSpPr>
          <p:nvPr/>
        </p:nvSpPr>
        <p:spPr bwMode="auto">
          <a:xfrm>
            <a:off x="9548917" y="2455105"/>
            <a:ext cx="1330621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8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題目 </a:t>
            </a:r>
            <a:endParaRPr lang="en-US" altLang="zh-TW" sz="8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22" name="直線接點 21"/>
          <p:cNvCxnSpPr/>
          <p:nvPr/>
        </p:nvCxnSpPr>
        <p:spPr>
          <a:xfrm flipV="1">
            <a:off x="1211091" y="4669558"/>
            <a:ext cx="30040434" cy="7200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13609737" y="1154750"/>
            <a:ext cx="1764178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5000" b="1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                                               </a:t>
            </a:r>
            <a:r>
              <a:rPr lang="zh-TW" altLang="en-US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領域類別</a:t>
            </a:r>
            <a:r>
              <a:rPr lang="en-US" altLang="zh-TW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學院</a:t>
            </a:r>
            <a:r>
              <a:rPr lang="en-US" altLang="zh-TW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學系</a:t>
            </a:r>
            <a:r>
              <a:rPr lang="en-US" altLang="zh-TW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5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主報告者</a:t>
            </a:r>
            <a:endParaRPr lang="en-US" altLang="zh-TW" sz="5000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  <a:defRPr/>
            </a:pPr>
            <a:endParaRPr lang="en-US" altLang="zh-TW" sz="60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4B58377-52CB-43EA-B16F-2276FFF1D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4122" y="5509819"/>
            <a:ext cx="2145838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第一作者</a:t>
            </a:r>
            <a:r>
              <a:rPr lang="en-US" altLang="zh-TW" sz="50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a,#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，第二作者</a:t>
            </a:r>
            <a:r>
              <a:rPr lang="en-US" altLang="zh-TW" sz="50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，第三作者</a:t>
            </a:r>
            <a:r>
              <a:rPr lang="en-US" altLang="zh-TW" sz="5000" baseline="300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a,b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….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，通訊作者</a:t>
            </a:r>
            <a:r>
              <a:rPr lang="en-US" altLang="zh-TW" sz="5000" baseline="300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a,c</a:t>
            </a:r>
            <a:r>
              <a:rPr lang="en-US" altLang="zh-TW" sz="50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</a:t>
            </a:r>
            <a:r>
              <a:rPr lang="zh-TW" altLang="en-US" sz="5000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*</a:t>
            </a:r>
            <a:endParaRPr lang="en-US" altLang="zh-TW" sz="5000" baseline="30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endParaRPr lang="en-US" altLang="zh-TW" sz="5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/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a. 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高雄醫學大學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學院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學系</a:t>
            </a:r>
          </a:p>
          <a:p>
            <a:pPr algn="ctr"/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b. 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高雄醫學大學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學院</a:t>
            </a:r>
            <a:r>
              <a:rPr lang="en-US" altLang="zh-TW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en-US" sz="5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學系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EDB8E547-D0B8-441C-B434-76B95D60EA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3330" y="769709"/>
            <a:ext cx="3370792" cy="3370792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C1453F2-C086-415E-879B-FDFC74FCE524}"/>
              </a:ext>
            </a:extLst>
          </p:cNvPr>
          <p:cNvSpPr/>
          <p:nvPr/>
        </p:nvSpPr>
        <p:spPr>
          <a:xfrm>
            <a:off x="1866951" y="10126973"/>
            <a:ext cx="2938457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上方所列各項均為必須項目</a:t>
            </a:r>
            <a:endParaRPr lang="en-US" altLang="zh-TW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包含校徽與各項之對應位置勿變動</a:t>
            </a:r>
            <a:endParaRPr lang="en-US" altLang="zh-TW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不限中英文</a:t>
            </a:r>
            <a:endParaRPr lang="en-US" altLang="zh-TW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PDF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檔案格式</a:t>
            </a:r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(.pdf)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TW" sz="2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6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*請務必參照上列注意事項撰寫，未依照規定格式撰寫者將不予收件，不另通知</a:t>
            </a:r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B00E8F23-F5A6-4274-A024-7770BD820B28}"/>
              </a:ext>
            </a:extLst>
          </p:cNvPr>
          <p:cNvGrpSpPr/>
          <p:nvPr/>
        </p:nvGrpSpPr>
        <p:grpSpPr>
          <a:xfrm>
            <a:off x="6992909" y="7273108"/>
            <a:ext cx="5176668" cy="1631216"/>
            <a:chOff x="6992909" y="7273108"/>
            <a:chExt cx="5176668" cy="1631216"/>
          </a:xfrm>
        </p:grpSpPr>
        <p:sp>
          <p:nvSpPr>
            <p:cNvPr id="8" name="文字方塊 7">
              <a:extLst>
                <a:ext uri="{FF2B5EF4-FFF2-40B4-BE49-F238E27FC236}">
                  <a16:creationId xmlns:a16="http://schemas.microsoft.com/office/drawing/2014/main" id="{303A448D-228F-4DE5-87AC-070DD810CD18}"/>
                </a:ext>
              </a:extLst>
            </p:cNvPr>
            <p:cNvSpPr txBox="1"/>
            <p:nvPr/>
          </p:nvSpPr>
          <p:spPr>
            <a:xfrm>
              <a:off x="6992909" y="7273108"/>
              <a:ext cx="4896544" cy="16312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5000" b="1" dirty="0">
                  <a:solidFill>
                    <a:srgbClr val="C00000"/>
                  </a:solidFill>
                  <a:highlight>
                    <a:srgbClr val="FFFF00"/>
                  </a:highlight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依據作者別</a:t>
              </a:r>
              <a:endParaRPr lang="en-US" altLang="zh-TW" sz="5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  <a:p>
              <a:pPr algn="ctr"/>
              <a:r>
                <a:rPr lang="zh-TW" altLang="en-US" sz="5000" b="1" dirty="0">
                  <a:solidFill>
                    <a:srgbClr val="C00000"/>
                  </a:solidFill>
                  <a:highlight>
                    <a:srgbClr val="FFFF00"/>
                  </a:highlight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之隸屬單位</a:t>
              </a:r>
              <a:endParaRPr lang="en-US" altLang="zh-TW" sz="5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4" name="直線單箭頭接點 3">
              <a:extLst>
                <a:ext uri="{FF2B5EF4-FFF2-40B4-BE49-F238E27FC236}">
                  <a16:creationId xmlns:a16="http://schemas.microsoft.com/office/drawing/2014/main" id="{85736E10-A20E-4B38-8912-5A5FBEBD1627}"/>
                </a:ext>
              </a:extLst>
            </p:cNvPr>
            <p:cNvCxnSpPr/>
            <p:nvPr/>
          </p:nvCxnSpPr>
          <p:spPr>
            <a:xfrm>
              <a:off x="11017449" y="7921180"/>
              <a:ext cx="1152128" cy="0"/>
            </a:xfrm>
            <a:prstGeom prst="straightConnector1">
              <a:avLst/>
            </a:prstGeom>
            <a:ln w="1270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群組 16">
            <a:extLst>
              <a:ext uri="{FF2B5EF4-FFF2-40B4-BE49-F238E27FC236}">
                <a16:creationId xmlns:a16="http://schemas.microsoft.com/office/drawing/2014/main" id="{807A6AE0-FD09-42B7-B674-41956DFD4B3E}"/>
              </a:ext>
            </a:extLst>
          </p:cNvPr>
          <p:cNvGrpSpPr/>
          <p:nvPr/>
        </p:nvGrpSpPr>
        <p:grpSpPr>
          <a:xfrm>
            <a:off x="23906881" y="5533328"/>
            <a:ext cx="6503112" cy="861774"/>
            <a:chOff x="23906881" y="5533328"/>
            <a:chExt cx="6503112" cy="861774"/>
          </a:xfrm>
        </p:grpSpPr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6EF3E6E6-AE59-4EAF-9622-4883EA6DB9A7}"/>
                </a:ext>
              </a:extLst>
            </p:cNvPr>
            <p:cNvSpPr txBox="1"/>
            <p:nvPr/>
          </p:nvSpPr>
          <p:spPr>
            <a:xfrm>
              <a:off x="24410937" y="5533328"/>
              <a:ext cx="5999056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5000" b="1" dirty="0">
                  <a:solidFill>
                    <a:srgbClr val="C00000"/>
                  </a:solidFill>
                  <a:highlight>
                    <a:srgbClr val="FFFF00"/>
                  </a:highlight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作者別</a:t>
              </a:r>
              <a:r>
                <a:rPr lang="en-US" altLang="zh-TW" sz="5000" b="1" dirty="0">
                  <a:solidFill>
                    <a:srgbClr val="C00000"/>
                  </a:solidFill>
                  <a:highlight>
                    <a:srgbClr val="FFFF00"/>
                  </a:highlight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/</a:t>
              </a:r>
              <a:r>
                <a:rPr lang="zh-TW" altLang="en-US" sz="5000" b="1" dirty="0">
                  <a:solidFill>
                    <a:srgbClr val="C00000"/>
                  </a:solidFill>
                  <a:highlight>
                    <a:srgbClr val="FFFF00"/>
                  </a:highlight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指導教授</a:t>
              </a:r>
              <a:endParaRPr lang="en-US" altLang="zh-TW" sz="5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C6F49614-FA8F-497F-923C-BAAE7454271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3906881" y="5976965"/>
              <a:ext cx="1152128" cy="0"/>
            </a:xfrm>
            <a:prstGeom prst="straightConnector1">
              <a:avLst/>
            </a:prstGeom>
            <a:ln w="1270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7AA7C934-7151-4DB8-AF8B-2385E7849586}"/>
              </a:ext>
            </a:extLst>
          </p:cNvPr>
          <p:cNvGrpSpPr/>
          <p:nvPr/>
        </p:nvGrpSpPr>
        <p:grpSpPr>
          <a:xfrm>
            <a:off x="17181851" y="2708728"/>
            <a:ext cx="3124630" cy="1107996"/>
            <a:chOff x="18434273" y="2070459"/>
            <a:chExt cx="3124630" cy="1107996"/>
          </a:xfrm>
        </p:grpSpPr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8F12BF25-5AAA-4682-B765-CFDCD37D53DF}"/>
                </a:ext>
              </a:extLst>
            </p:cNvPr>
            <p:cNvSpPr txBox="1"/>
            <p:nvPr/>
          </p:nvSpPr>
          <p:spPr>
            <a:xfrm>
              <a:off x="19226361" y="2070459"/>
              <a:ext cx="2332542" cy="11079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6600" b="1" dirty="0">
                  <a:solidFill>
                    <a:srgbClr val="C00000"/>
                  </a:solidFill>
                  <a:highlight>
                    <a:srgbClr val="FFFF00"/>
                  </a:highlight>
                  <a:latin typeface="微軟正黑體" panose="020B0604030504040204" pitchFamily="34" charset="-120"/>
                  <a:ea typeface="微軟正黑體" panose="020B0604030504040204" pitchFamily="34" charset="-120"/>
                  <a:cs typeface="Times New Roman" panose="02020603050405020304" pitchFamily="18" charset="0"/>
                </a:rPr>
                <a:t>標題</a:t>
              </a:r>
              <a:endParaRPr lang="en-US" altLang="zh-TW" sz="66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endParaRPr>
            </a:p>
          </p:txBody>
        </p:sp>
        <p:cxnSp>
          <p:nvCxnSpPr>
            <p:cNvPr id="25" name="直線單箭頭接點 24">
              <a:extLst>
                <a:ext uri="{FF2B5EF4-FFF2-40B4-BE49-F238E27FC236}">
                  <a16:creationId xmlns:a16="http://schemas.microsoft.com/office/drawing/2014/main" id="{10064B93-5ED6-4A8C-A1D3-AE46C3CE8FD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8434273" y="2555133"/>
              <a:ext cx="1152128" cy="0"/>
            </a:xfrm>
            <a:prstGeom prst="straightConnector1">
              <a:avLst/>
            </a:prstGeom>
            <a:ln w="127000">
              <a:solidFill>
                <a:srgbClr val="FFFF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自訂 13">
      <a:dk1>
        <a:sysClr val="windowText" lastClr="000000"/>
      </a:dk1>
      <a:lt1>
        <a:srgbClr val="ECFCB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</TotalTime>
  <Words>126</Words>
  <Application>Microsoft Office PowerPoint</Application>
  <PresentationFormat>自訂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標楷體</vt:lpstr>
      <vt:lpstr>Arial</vt:lpstr>
      <vt:lpstr>Calibri</vt:lpstr>
      <vt:lpstr>Times New Roman</vt:lpstr>
      <vt:lpstr>佈景主題1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Admin</cp:lastModifiedBy>
  <cp:revision>110</cp:revision>
  <dcterms:created xsi:type="dcterms:W3CDTF">2012-11-03T03:07:38Z</dcterms:created>
  <dcterms:modified xsi:type="dcterms:W3CDTF">2024-05-07T03:47:07Z</dcterms:modified>
</cp:coreProperties>
</file>